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4" roundtripDataSignature="AMtx7mjfZqzkRc84yFc+ZDB0tucF46LK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Missing data like garage count/parking/fireplace etc were replaced with 0 - we just could not take the mean or median values in this case</a:t>
            </a:r>
            <a:endParaRPr/>
          </a:p>
        </p:txBody>
      </p:sp>
      <p:sp>
        <p:nvSpPr>
          <p:cNvPr id="208" name="Google Shape;20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normalize the values because the linear regression model needs the data to be normalized as this model is sensitive to non-normalized data. </a:t>
            </a:r>
            <a:endParaRPr b="1"/>
          </a:p>
          <a:p>
            <a:pPr indent="0" lvl="0" marL="0" rtl="0" algn="l">
              <a:spcBef>
                <a:spcPts val="0"/>
              </a:spcBef>
              <a:spcAft>
                <a:spcPts val="0"/>
              </a:spcAft>
              <a:buNone/>
            </a:pPr>
            <a:r>
              <a:rPr b="1" lang="en-US"/>
              <a:t>Vector Assembler - to get vector of features and labels - </a:t>
            </a:r>
            <a:r>
              <a:rPr lang="en-US" sz="1350">
                <a:solidFill>
                  <a:srgbClr val="222222"/>
                </a:solidFill>
                <a:highlight>
                  <a:srgbClr val="FFFFFF"/>
                </a:highlight>
              </a:rPr>
              <a:t>The Vector Assembler converts the transformed features into a single feature column in order to train the machine learning model</a:t>
            </a:r>
            <a:endParaRPr b="1"/>
          </a:p>
          <a:p>
            <a:pPr indent="0" lvl="0" marL="0" rtl="0" algn="l">
              <a:lnSpc>
                <a:spcPct val="135714"/>
              </a:lnSpc>
              <a:spcBef>
                <a:spcPts val="0"/>
              </a:spcBef>
              <a:spcAft>
                <a:spcPts val="0"/>
              </a:spcAft>
              <a:buSzPts val="1100"/>
              <a:buNone/>
            </a:pPr>
            <a:r>
              <a:rPr b="1" lang="en-US" sz="1050">
                <a:highlight>
                  <a:srgbClr val="FFFFFE"/>
                </a:highlight>
                <a:latin typeface="Courier New"/>
                <a:ea typeface="Courier New"/>
                <a:cs typeface="Courier New"/>
                <a:sym typeface="Courier New"/>
              </a:rPr>
              <a:t>Vector Indexer Automatically identifies categorical features, and index them.</a:t>
            </a:r>
            <a:endParaRPr b="1" sz="1050">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Font typeface="Arial"/>
              <a:buNone/>
            </a:pPr>
            <a:r>
              <a:rPr lang="en-US">
                <a:solidFill>
                  <a:srgbClr val="575757"/>
                </a:solidFill>
              </a:rPr>
              <a:t>Why normalize? </a:t>
            </a:r>
            <a:r>
              <a:rPr b="1" lang="en-US">
                <a:solidFill>
                  <a:srgbClr val="575757"/>
                </a:solidFill>
              </a:rPr>
              <a:t>Common scale. </a:t>
            </a:r>
            <a:endParaRPr b="1" sz="1050">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b="1"/>
          </a:p>
        </p:txBody>
      </p:sp>
      <p:sp>
        <p:nvSpPr>
          <p:cNvPr id="245" name="Google Shape;24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Used regression evaluator with metrics rmse and r2.</a:t>
            </a:r>
            <a:endParaRPr/>
          </a:p>
          <a:p>
            <a:pPr indent="0" lvl="0" marL="0" rtl="0" algn="l">
              <a:spcBef>
                <a:spcPts val="0"/>
              </a:spcBef>
              <a:spcAft>
                <a:spcPts val="0"/>
              </a:spcAft>
              <a:buNone/>
            </a:pPr>
            <a:r>
              <a:t/>
            </a:r>
            <a:endParaRPr/>
          </a:p>
        </p:txBody>
      </p:sp>
      <p:sp>
        <p:nvSpPr>
          <p:cNvPr id="251" name="Google Shape;2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Importance features using feature importance</a:t>
            </a:r>
            <a:endParaRPr/>
          </a:p>
        </p:txBody>
      </p:sp>
      <p:sp>
        <p:nvSpPr>
          <p:cNvPr id="273" name="Google Shape;273;p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My First Template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0">
  <p:cSld name="Content 10">
    <p:spTree>
      <p:nvGrpSpPr>
        <p:cNvPr id="16" name="Shape 16"/>
        <p:cNvGrpSpPr/>
        <p:nvPr/>
      </p:nvGrpSpPr>
      <p:grpSpPr>
        <a:xfrm>
          <a:off x="0" y="0"/>
          <a:ext cx="0" cy="0"/>
          <a:chOff x="0" y="0"/>
          <a:chExt cx="0" cy="0"/>
        </a:xfrm>
      </p:grpSpPr>
      <p:sp>
        <p:nvSpPr>
          <p:cNvPr id="17" name="Google Shape;17;p11"/>
          <p:cNvSpPr/>
          <p:nvPr/>
        </p:nvSpPr>
        <p:spPr>
          <a:xfrm>
            <a:off x="-1" y="0"/>
            <a:ext cx="4249271" cy="6858000"/>
          </a:xfrm>
          <a:prstGeom prst="rect">
            <a:avLst/>
          </a:prstGeom>
          <a:solidFill>
            <a:srgbClr val="001E62">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E62"/>
              </a:solidFill>
              <a:latin typeface="Arial"/>
              <a:ea typeface="Arial"/>
              <a:cs typeface="Arial"/>
              <a:sym typeface="Arial"/>
            </a:endParaRPr>
          </a:p>
        </p:txBody>
      </p:sp>
      <p:sp>
        <p:nvSpPr>
          <p:cNvPr id="18" name="Google Shape;18;p11"/>
          <p:cNvSpPr/>
          <p:nvPr/>
        </p:nvSpPr>
        <p:spPr>
          <a:xfrm>
            <a:off x="-1" y="0"/>
            <a:ext cx="4249271" cy="6858000"/>
          </a:xfrm>
          <a:prstGeom prst="rect">
            <a:avLst/>
          </a:prstGeom>
          <a:solidFill>
            <a:srgbClr val="001E62">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 name="Google Shape;19;p11"/>
          <p:cNvPicPr preferRelativeResize="0"/>
          <p:nvPr/>
        </p:nvPicPr>
        <p:blipFill rotWithShape="1">
          <a:blip r:embed="rId2">
            <a:alphaModFix/>
          </a:blip>
          <a:srcRect b="0" l="17162" r="78736" t="77591"/>
          <a:stretch/>
        </p:blipFill>
        <p:spPr>
          <a:xfrm rot="10800000">
            <a:off x="571500" y="-737549"/>
            <a:ext cx="500083" cy="1536790"/>
          </a:xfrm>
          <a:prstGeom prst="rect">
            <a:avLst/>
          </a:prstGeom>
          <a:noFill/>
          <a:ln>
            <a:noFill/>
          </a:ln>
        </p:spPr>
      </p:pic>
      <p:sp>
        <p:nvSpPr>
          <p:cNvPr id="20" name="Google Shape;20;p11"/>
          <p:cNvSpPr txBox="1"/>
          <p:nvPr>
            <p:ph idx="1" type="body"/>
          </p:nvPr>
        </p:nvSpPr>
        <p:spPr>
          <a:xfrm>
            <a:off x="589420" y="3622452"/>
            <a:ext cx="3239719" cy="270686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2000"/>
              <a:buFont typeface="Arial"/>
              <a:buNone/>
              <a:defRPr b="0" i="0">
                <a:solidFill>
                  <a:schemeClr val="lt1"/>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1"/>
          <p:cNvSpPr txBox="1"/>
          <p:nvPr>
            <p:ph idx="2" type="body"/>
          </p:nvPr>
        </p:nvSpPr>
        <p:spPr>
          <a:xfrm>
            <a:off x="571499" y="1222362"/>
            <a:ext cx="3257639" cy="46196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1800"/>
              <a:buFont typeface="Arial"/>
              <a:buNone/>
              <a:defRPr b="1" i="0" sz="1800" cap="none">
                <a:solidFill>
                  <a:schemeClr val="lt1"/>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1"/>
          <p:cNvSpPr txBox="1"/>
          <p:nvPr>
            <p:ph idx="3" type="body"/>
          </p:nvPr>
        </p:nvSpPr>
        <p:spPr>
          <a:xfrm>
            <a:off x="571500" y="1866900"/>
            <a:ext cx="3225800" cy="156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lt1"/>
              </a:buClr>
              <a:buSzPts val="3600"/>
              <a:buFont typeface="Arial"/>
              <a:buNone/>
              <a:defRPr b="1" sz="3600">
                <a:solidFill>
                  <a:schemeClr val="lt1"/>
                </a:solidFill>
              </a:defRPr>
            </a:lvl1pPr>
            <a:lvl2pPr indent="-355600" lvl="1" marL="914400" algn="l">
              <a:lnSpc>
                <a:spcPct val="100000"/>
              </a:lnSpc>
              <a:spcBef>
                <a:spcPts val="500"/>
              </a:spcBef>
              <a:spcAft>
                <a:spcPts val="0"/>
              </a:spcAft>
              <a:buSzPts val="2000"/>
              <a:buChar char="•"/>
              <a:defRPr b="1">
                <a:solidFill>
                  <a:schemeClr val="lt1"/>
                </a:solidFill>
              </a:defRPr>
            </a:lvl2pPr>
            <a:lvl3pPr indent="-330200" lvl="2" marL="1371600" algn="l">
              <a:lnSpc>
                <a:spcPct val="100000"/>
              </a:lnSpc>
              <a:spcBef>
                <a:spcPts val="500"/>
              </a:spcBef>
              <a:spcAft>
                <a:spcPts val="0"/>
              </a:spcAft>
              <a:buSzPts val="1600"/>
              <a:buChar char="–"/>
              <a:defRPr b="1">
                <a:solidFill>
                  <a:schemeClr val="lt1"/>
                </a:solidFill>
              </a:defRPr>
            </a:lvl3pPr>
            <a:lvl4pPr indent="-342900" lvl="3" marL="1828800" algn="l">
              <a:lnSpc>
                <a:spcPct val="90000"/>
              </a:lnSpc>
              <a:spcBef>
                <a:spcPts val="500"/>
              </a:spcBef>
              <a:spcAft>
                <a:spcPts val="0"/>
              </a:spcAft>
              <a:buClr>
                <a:schemeClr val="lt1"/>
              </a:buClr>
              <a:buSzPts val="1800"/>
              <a:buChar char="•"/>
              <a:defRPr b="1">
                <a:solidFill>
                  <a:schemeClr val="lt1"/>
                </a:solidFill>
              </a:defRPr>
            </a:lvl4pPr>
            <a:lvl5pPr indent="-342900" lvl="4" marL="2286000" algn="l">
              <a:lnSpc>
                <a:spcPct val="90000"/>
              </a:lnSpc>
              <a:spcBef>
                <a:spcPts val="500"/>
              </a:spcBef>
              <a:spcAft>
                <a:spcPts val="0"/>
              </a:spcAft>
              <a:buClr>
                <a:schemeClr val="lt1"/>
              </a:buClr>
              <a:buSzPts val="1800"/>
              <a:buChar char="•"/>
              <a:defRPr b="1">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3" name="Google Shape;23;p11"/>
          <p:cNvPicPr preferRelativeResize="0"/>
          <p:nvPr/>
        </p:nvPicPr>
        <p:blipFill rotWithShape="1">
          <a:blip r:embed="rId3">
            <a:alphaModFix/>
          </a:blip>
          <a:srcRect b="0" l="17162" r="78736" t="77591"/>
          <a:stretch/>
        </p:blipFill>
        <p:spPr>
          <a:xfrm rot="10800000">
            <a:off x="571500" y="-737549"/>
            <a:ext cx="500083" cy="1536790"/>
          </a:xfrm>
          <a:prstGeom prst="rect">
            <a:avLst/>
          </a:prstGeom>
          <a:noFill/>
          <a:ln>
            <a:noFill/>
          </a:ln>
        </p:spPr>
      </p:pic>
      <p:sp>
        <p:nvSpPr>
          <p:cNvPr descr="if picture or chart you must type your ADA compliant description here." id="24" name="Google Shape;24;p11"/>
          <p:cNvSpPr txBox="1"/>
          <p:nvPr>
            <p:ph idx="4" type="body"/>
          </p:nvPr>
        </p:nvSpPr>
        <p:spPr>
          <a:xfrm>
            <a:off x="4805665" y="1222362"/>
            <a:ext cx="6796915" cy="484050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accent1"/>
              </a:buClr>
              <a:buSzPts val="1600"/>
              <a:buFont typeface="Arial"/>
              <a:buNone/>
              <a:defRPr b="1" sz="1600" cap="none">
                <a:solidFill>
                  <a:schemeClr val="accent1"/>
                </a:solidFill>
              </a:defRPr>
            </a:lvl1pPr>
            <a:lvl2pPr indent="-228600" lvl="1" marL="914400" algn="l">
              <a:lnSpc>
                <a:spcPct val="100000"/>
              </a:lnSpc>
              <a:spcBef>
                <a:spcPts val="500"/>
              </a:spcBef>
              <a:spcAft>
                <a:spcPts val="0"/>
              </a:spcAft>
              <a:buClr>
                <a:srgbClr val="001E62"/>
              </a:buClr>
              <a:buSzPts val="2000"/>
              <a:buFont typeface="Arial"/>
              <a:buNone/>
              <a:defRPr/>
            </a:lvl2pPr>
            <a:lvl3pPr indent="-330200" lvl="2" marL="1371600" algn="l">
              <a:lnSpc>
                <a:spcPct val="100000"/>
              </a:lnSpc>
              <a:spcBef>
                <a:spcPts val="500"/>
              </a:spcBef>
              <a:spcAft>
                <a:spcPts val="0"/>
              </a:spcAft>
              <a:buClr>
                <a:srgbClr val="001E62"/>
              </a:buClr>
              <a:buSzPts val="1600"/>
              <a:buFont typeface="Arial"/>
              <a:buChar char="•"/>
              <a:defRPr/>
            </a:lvl3pPr>
            <a:lvl4pPr indent="-304800" lvl="3" marL="1828800" algn="l">
              <a:lnSpc>
                <a:spcPct val="90000"/>
              </a:lnSpc>
              <a:spcBef>
                <a:spcPts val="500"/>
              </a:spcBef>
              <a:spcAft>
                <a:spcPts val="0"/>
              </a:spcAft>
              <a:buClr>
                <a:srgbClr val="001E62"/>
              </a:buClr>
              <a:buSzPts val="1200"/>
              <a:buChar char="•"/>
              <a:defRPr sz="1200">
                <a:solidFill>
                  <a:schemeClr val="dk1"/>
                </a:solidFill>
              </a:defRPr>
            </a:lvl4pPr>
            <a:lvl5pPr indent="-304800" lvl="4" marL="2286000" algn="l">
              <a:lnSpc>
                <a:spcPct val="90000"/>
              </a:lnSpc>
              <a:spcBef>
                <a:spcPts val="500"/>
              </a:spcBef>
              <a:spcAft>
                <a:spcPts val="0"/>
              </a:spcAft>
              <a:buClr>
                <a:srgbClr val="001E62"/>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1"/>
          <p:cNvSpPr txBox="1"/>
          <p:nvPr/>
        </p:nvSpPr>
        <p:spPr>
          <a:xfrm>
            <a:off x="125425" y="6439768"/>
            <a:ext cx="6015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1" lang="en-US" sz="1400">
                <a:solidFill>
                  <a:schemeClr val="lt1"/>
                </a:solidFill>
                <a:latin typeface="Arial"/>
                <a:ea typeface="Arial"/>
                <a:cs typeface="Arial"/>
                <a:sym typeface="Arial"/>
              </a:rPr>
              <a:t>‹#›</a:t>
            </a:fld>
            <a:endParaRPr b="1" sz="1400">
              <a:solidFill>
                <a:schemeClr val="lt1"/>
              </a:solidFill>
              <a:latin typeface="Arial"/>
              <a:ea typeface="Arial"/>
              <a:cs typeface="Arial"/>
              <a:sym typeface="Arial"/>
            </a:endParaRPr>
          </a:p>
        </p:txBody>
      </p:sp>
      <p:sp>
        <p:nvSpPr>
          <p:cNvPr id="26" name="Google Shape;26;p11"/>
          <p:cNvSpPr txBox="1"/>
          <p:nvPr>
            <p:ph idx="11" type="ftr"/>
          </p:nvPr>
        </p:nvSpPr>
        <p:spPr>
          <a:xfrm>
            <a:off x="4805665"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9" name="Shape 89"/>
        <p:cNvGrpSpPr/>
        <p:nvPr/>
      </p:nvGrpSpPr>
      <p:grpSpPr>
        <a:xfrm>
          <a:off x="0" y="0"/>
          <a:ext cx="0" cy="0"/>
          <a:chOff x="0" y="0"/>
          <a:chExt cx="0" cy="0"/>
        </a:xfrm>
      </p:grpSpPr>
      <p:sp>
        <p:nvSpPr>
          <p:cNvPr id="90" name="Google Shape;90;p20"/>
          <p:cNvSpPr txBox="1"/>
          <p:nvPr>
            <p:ph type="title"/>
          </p:nvPr>
        </p:nvSpPr>
        <p:spPr>
          <a:xfrm>
            <a:off x="571499" y="427475"/>
            <a:ext cx="11048999" cy="81100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1E6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f picture or chart you must type your ADA compliant description here." id="91" name="Google Shape;91;p20"/>
          <p:cNvSpPr txBox="1"/>
          <p:nvPr>
            <p:ph idx="1" type="body"/>
          </p:nvPr>
        </p:nvSpPr>
        <p:spPr>
          <a:xfrm>
            <a:off x="571500" y="1437126"/>
            <a:ext cx="11049000" cy="449070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20"/>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Empty">
    <p:spTree>
      <p:nvGrpSpPr>
        <p:cNvPr id="93" name="Shape 93"/>
        <p:cNvGrpSpPr/>
        <p:nvPr/>
      </p:nvGrpSpPr>
      <p:grpSpPr>
        <a:xfrm>
          <a:off x="0" y="0"/>
          <a:ext cx="0" cy="0"/>
          <a:chOff x="0" y="0"/>
          <a:chExt cx="0" cy="0"/>
        </a:xfrm>
      </p:grpSpPr>
      <p:sp>
        <p:nvSpPr>
          <p:cNvPr id="94" name="Google Shape;94;p21"/>
          <p:cNvSpPr txBox="1"/>
          <p:nvPr>
            <p:ph type="title"/>
          </p:nvPr>
        </p:nvSpPr>
        <p:spPr>
          <a:xfrm>
            <a:off x="571499" y="427475"/>
            <a:ext cx="11048999" cy="81100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1E6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1"/>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96" name="Shape 96"/>
        <p:cNvGrpSpPr/>
        <p:nvPr/>
      </p:nvGrpSpPr>
      <p:grpSpPr>
        <a:xfrm>
          <a:off x="0" y="0"/>
          <a:ext cx="0" cy="0"/>
          <a:chOff x="0" y="0"/>
          <a:chExt cx="0" cy="0"/>
        </a:xfrm>
      </p:grpSpPr>
      <p:cxnSp>
        <p:nvCxnSpPr>
          <p:cNvPr id="97" name="Google Shape;97;p22"/>
          <p:cNvCxnSpPr/>
          <p:nvPr/>
        </p:nvCxnSpPr>
        <p:spPr>
          <a:xfrm>
            <a:off x="6096000" y="1030014"/>
            <a:ext cx="0" cy="4750676"/>
          </a:xfrm>
          <a:prstGeom prst="straightConnector1">
            <a:avLst/>
          </a:prstGeom>
          <a:noFill/>
          <a:ln cap="flat" cmpd="sng" w="9525">
            <a:solidFill>
              <a:srgbClr val="D50032"/>
            </a:solidFill>
            <a:prstDash val="solid"/>
            <a:miter lim="800000"/>
            <a:headEnd len="sm" w="sm" type="none"/>
            <a:tailEnd len="sm" w="sm" type="none"/>
          </a:ln>
        </p:spPr>
      </p:cxnSp>
      <p:sp>
        <p:nvSpPr>
          <p:cNvPr id="98" name="Google Shape;98;p22"/>
          <p:cNvSpPr txBox="1"/>
          <p:nvPr>
            <p:ph idx="1" type="body"/>
          </p:nvPr>
        </p:nvSpPr>
        <p:spPr>
          <a:xfrm>
            <a:off x="6926811" y="1439648"/>
            <a:ext cx="4350773" cy="122872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001E62"/>
              </a:buClr>
              <a:buSzPts val="3600"/>
              <a:buFont typeface="Arial"/>
              <a:buNone/>
              <a:defRPr b="1" sz="3600">
                <a:solidFill>
                  <a:srgbClr val="001E62"/>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if picture or chart you must type your ADA compliant description here." id="99" name="Google Shape;99;p22"/>
          <p:cNvSpPr txBox="1"/>
          <p:nvPr>
            <p:ph idx="2" type="body"/>
          </p:nvPr>
        </p:nvSpPr>
        <p:spPr>
          <a:xfrm>
            <a:off x="6926262" y="2759720"/>
            <a:ext cx="4351333" cy="29114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2000"/>
              <a:buFont typeface="Arial"/>
              <a:buNone/>
              <a:defRPr/>
            </a:lvl1pPr>
            <a:lvl2pPr indent="-355600" lvl="1" marL="914400" algn="l">
              <a:lnSpc>
                <a:spcPct val="100000"/>
              </a:lnSpc>
              <a:spcBef>
                <a:spcPts val="500"/>
              </a:spcBef>
              <a:spcAft>
                <a:spcPts val="0"/>
              </a:spcAft>
              <a:buSzPts val="2000"/>
              <a:buChar char="•"/>
              <a:defRPr/>
            </a:lvl2pPr>
            <a:lvl3pPr indent="-330200" lvl="2" marL="1371600" algn="l">
              <a:lnSpc>
                <a:spcPct val="100000"/>
              </a:lnSpc>
              <a:spcBef>
                <a:spcPts val="500"/>
              </a:spcBef>
              <a:spcAft>
                <a:spcPts val="0"/>
              </a:spcAft>
              <a:buSzPts val="1600"/>
              <a:buChar char="–"/>
              <a:defRPr/>
            </a:lvl3pPr>
            <a:lvl4pPr indent="-342900" lvl="3" marL="1828800" algn="l">
              <a:lnSpc>
                <a:spcPct val="100000"/>
              </a:lnSpc>
              <a:spcBef>
                <a:spcPts val="500"/>
              </a:spcBef>
              <a:spcAft>
                <a:spcPts val="0"/>
              </a:spcAft>
              <a:buClr>
                <a:srgbClr val="AAAAAA"/>
              </a:buClr>
              <a:buSzPts val="1800"/>
              <a:buChar char="•"/>
              <a:defRPr/>
            </a:lvl4pPr>
            <a:lvl5pPr indent="-342900" lvl="4" marL="2286000" algn="l">
              <a:lnSpc>
                <a:spcPct val="10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 you must type your ADA compliant description here." id="100" name="Google Shape;100;p22"/>
          <p:cNvSpPr/>
          <p:nvPr>
            <p:ph idx="3" type="pic"/>
          </p:nvPr>
        </p:nvSpPr>
        <p:spPr>
          <a:xfrm>
            <a:off x="571500" y="996585"/>
            <a:ext cx="4838700" cy="4864830"/>
          </a:xfrm>
          <a:prstGeom prst="rect">
            <a:avLst/>
          </a:prstGeom>
          <a:solidFill>
            <a:schemeClr val="lt1"/>
          </a:solidFill>
          <a:ln>
            <a:noFill/>
          </a:ln>
        </p:spPr>
      </p:sp>
      <p:cxnSp>
        <p:nvCxnSpPr>
          <p:cNvPr id="101" name="Google Shape;101;p22"/>
          <p:cNvCxnSpPr/>
          <p:nvPr/>
        </p:nvCxnSpPr>
        <p:spPr>
          <a:xfrm>
            <a:off x="6096000" y="1030014"/>
            <a:ext cx="0" cy="4750676"/>
          </a:xfrm>
          <a:prstGeom prst="straightConnector1">
            <a:avLst/>
          </a:prstGeom>
          <a:noFill/>
          <a:ln cap="flat" cmpd="sng" w="9525">
            <a:solidFill>
              <a:srgbClr val="D50032"/>
            </a:solidFill>
            <a:prstDash val="solid"/>
            <a:miter lim="800000"/>
            <a:headEnd len="sm" w="sm" type="none"/>
            <a:tailEnd len="sm" w="sm" type="none"/>
          </a:ln>
        </p:spPr>
      </p:cxnSp>
      <p:sp>
        <p:nvSpPr>
          <p:cNvPr id="102" name="Google Shape;102;p22"/>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Content 4">
    <p:spTree>
      <p:nvGrpSpPr>
        <p:cNvPr id="103" name="Shape 103"/>
        <p:cNvGrpSpPr/>
        <p:nvPr/>
      </p:nvGrpSpPr>
      <p:grpSpPr>
        <a:xfrm>
          <a:off x="0" y="0"/>
          <a:ext cx="0" cy="0"/>
          <a:chOff x="0" y="0"/>
          <a:chExt cx="0" cy="0"/>
        </a:xfrm>
      </p:grpSpPr>
      <p:pic>
        <p:nvPicPr>
          <p:cNvPr id="104" name="Google Shape;104;p23"/>
          <p:cNvPicPr preferRelativeResize="0"/>
          <p:nvPr/>
        </p:nvPicPr>
        <p:blipFill rotWithShape="1">
          <a:blip r:embed="rId2">
            <a:alphaModFix/>
          </a:blip>
          <a:srcRect b="1" l="0" r="80192" t="-2"/>
          <a:stretch/>
        </p:blipFill>
        <p:spPr>
          <a:xfrm>
            <a:off x="0" y="1"/>
            <a:ext cx="2414954" cy="6857999"/>
          </a:xfrm>
          <a:prstGeom prst="rect">
            <a:avLst/>
          </a:prstGeom>
          <a:noFill/>
          <a:ln>
            <a:noFill/>
          </a:ln>
        </p:spPr>
      </p:pic>
      <p:sp>
        <p:nvSpPr>
          <p:cNvPr id="105" name="Google Shape;105;p23"/>
          <p:cNvSpPr/>
          <p:nvPr/>
        </p:nvSpPr>
        <p:spPr>
          <a:xfrm>
            <a:off x="196645" y="6439768"/>
            <a:ext cx="304800" cy="3077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106" name="Google Shape;106;p23"/>
          <p:cNvSpPr txBox="1"/>
          <p:nvPr/>
        </p:nvSpPr>
        <p:spPr>
          <a:xfrm>
            <a:off x="157317" y="6409911"/>
            <a:ext cx="6015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1" lang="en-US" sz="1400">
                <a:solidFill>
                  <a:schemeClr val="accent2"/>
                </a:solidFill>
                <a:latin typeface="Arial"/>
                <a:ea typeface="Arial"/>
                <a:cs typeface="Arial"/>
                <a:sym typeface="Arial"/>
              </a:rPr>
              <a:t>‹#›</a:t>
            </a:fld>
            <a:endParaRPr b="1" sz="1400">
              <a:solidFill>
                <a:schemeClr val="accent2"/>
              </a:solidFill>
              <a:latin typeface="Arial"/>
              <a:ea typeface="Arial"/>
              <a:cs typeface="Arial"/>
              <a:sym typeface="Arial"/>
            </a:endParaRPr>
          </a:p>
        </p:txBody>
      </p:sp>
      <p:sp>
        <p:nvSpPr>
          <p:cNvPr id="107" name="Google Shape;107;p23"/>
          <p:cNvSpPr txBox="1"/>
          <p:nvPr>
            <p:ph idx="1" type="body"/>
          </p:nvPr>
        </p:nvSpPr>
        <p:spPr>
          <a:xfrm>
            <a:off x="5637229" y="1439648"/>
            <a:ext cx="5948313" cy="122872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001E62"/>
              </a:buClr>
              <a:buSzPts val="3600"/>
              <a:buFont typeface="Arial"/>
              <a:buNone/>
              <a:defRPr b="1" sz="3600">
                <a:solidFill>
                  <a:srgbClr val="001E62"/>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if picture or chart you must type your ADA compliant description here." id="108" name="Google Shape;108;p23"/>
          <p:cNvSpPr txBox="1"/>
          <p:nvPr>
            <p:ph idx="2" type="body"/>
          </p:nvPr>
        </p:nvSpPr>
        <p:spPr>
          <a:xfrm>
            <a:off x="5637230" y="2759720"/>
            <a:ext cx="5948312" cy="31697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2000"/>
              <a:buFont typeface="Arial"/>
              <a:buNone/>
              <a:defRPr/>
            </a:lvl1pPr>
            <a:lvl2pPr indent="-355600" lvl="1" marL="914400" algn="l">
              <a:lnSpc>
                <a:spcPct val="100000"/>
              </a:lnSpc>
              <a:spcBef>
                <a:spcPts val="500"/>
              </a:spcBef>
              <a:spcAft>
                <a:spcPts val="0"/>
              </a:spcAft>
              <a:buSzPts val="2000"/>
              <a:buChar char="•"/>
              <a:defRPr/>
            </a:lvl2pPr>
            <a:lvl3pPr indent="-330200" lvl="2" marL="1371600" algn="l">
              <a:lnSpc>
                <a:spcPct val="100000"/>
              </a:lnSpc>
              <a:spcBef>
                <a:spcPts val="500"/>
              </a:spcBef>
              <a:spcAft>
                <a:spcPts val="0"/>
              </a:spcAft>
              <a:buSzPts val="1600"/>
              <a:buChar char="–"/>
              <a:defRPr/>
            </a:lvl3pPr>
            <a:lvl4pPr indent="-342900" lvl="3" marL="1828800" algn="l">
              <a:lnSpc>
                <a:spcPct val="100000"/>
              </a:lnSpc>
              <a:spcBef>
                <a:spcPts val="500"/>
              </a:spcBef>
              <a:spcAft>
                <a:spcPts val="0"/>
              </a:spcAft>
              <a:buClr>
                <a:schemeClr val="dk1"/>
              </a:buClr>
              <a:buSzPts val="1800"/>
              <a:buChar char="•"/>
              <a:defRPr>
                <a:solidFill>
                  <a:schemeClr val="dk1"/>
                </a:solidFill>
              </a:defRPr>
            </a:lvl4pPr>
            <a:lvl5pPr indent="-342900" lvl="4" marL="2286000" algn="l">
              <a:lnSpc>
                <a:spcPct val="100000"/>
              </a:lnSpc>
              <a:spcBef>
                <a:spcPts val="500"/>
              </a:spcBef>
              <a:spcAft>
                <a:spcPts val="0"/>
              </a:spcAft>
              <a:buClr>
                <a:schemeClr val="dk1"/>
              </a:buClr>
              <a:buSzPts val="18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you must type your ADA compliant description here." id="109" name="Google Shape;109;p23"/>
          <p:cNvSpPr/>
          <p:nvPr>
            <p:ph idx="3" type="pic"/>
          </p:nvPr>
        </p:nvSpPr>
        <p:spPr>
          <a:xfrm>
            <a:off x="839435" y="1439648"/>
            <a:ext cx="3859565" cy="3970552"/>
          </a:xfrm>
          <a:prstGeom prst="rect">
            <a:avLst/>
          </a:prstGeom>
          <a:solidFill>
            <a:schemeClr val="lt1"/>
          </a:solidFill>
          <a:ln>
            <a:noFill/>
          </a:ln>
        </p:spPr>
      </p:sp>
      <p:sp>
        <p:nvSpPr>
          <p:cNvPr id="110" name="Google Shape;110;p23"/>
          <p:cNvSpPr txBox="1"/>
          <p:nvPr>
            <p:ph idx="11" type="ftr"/>
          </p:nvPr>
        </p:nvSpPr>
        <p:spPr>
          <a:xfrm>
            <a:off x="563722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5">
  <p:cSld name="Content 5">
    <p:spTree>
      <p:nvGrpSpPr>
        <p:cNvPr id="111" name="Shape 111"/>
        <p:cNvGrpSpPr/>
        <p:nvPr/>
      </p:nvGrpSpPr>
      <p:grpSpPr>
        <a:xfrm>
          <a:off x="0" y="0"/>
          <a:ext cx="0" cy="0"/>
          <a:chOff x="0" y="0"/>
          <a:chExt cx="0" cy="0"/>
        </a:xfrm>
      </p:grpSpPr>
      <p:pic>
        <p:nvPicPr>
          <p:cNvPr id="112" name="Google Shape;112;p24"/>
          <p:cNvPicPr preferRelativeResize="0"/>
          <p:nvPr/>
        </p:nvPicPr>
        <p:blipFill rotWithShape="1">
          <a:blip r:embed="rId2">
            <a:alphaModFix/>
          </a:blip>
          <a:srcRect b="0" l="0" r="80192" t="65897"/>
          <a:stretch/>
        </p:blipFill>
        <p:spPr>
          <a:xfrm>
            <a:off x="9097108" y="3791960"/>
            <a:ext cx="2414954" cy="2338753"/>
          </a:xfrm>
          <a:prstGeom prst="rect">
            <a:avLst/>
          </a:prstGeom>
          <a:noFill/>
          <a:ln>
            <a:noFill/>
          </a:ln>
        </p:spPr>
      </p:pic>
      <p:sp>
        <p:nvSpPr>
          <p:cNvPr descr=" you must type your ADA compliant description here." id="113" name="Google Shape;113;p24"/>
          <p:cNvSpPr/>
          <p:nvPr>
            <p:ph idx="2" type="pic"/>
          </p:nvPr>
        </p:nvSpPr>
        <p:spPr>
          <a:xfrm>
            <a:off x="6362702" y="1437125"/>
            <a:ext cx="4679887" cy="4218683"/>
          </a:xfrm>
          <a:prstGeom prst="rect">
            <a:avLst/>
          </a:prstGeom>
          <a:solidFill>
            <a:schemeClr val="lt1"/>
          </a:solidFill>
          <a:ln>
            <a:noFill/>
          </a:ln>
        </p:spPr>
      </p:sp>
      <p:sp>
        <p:nvSpPr>
          <p:cNvPr id="114" name="Google Shape;114;p24"/>
          <p:cNvSpPr txBox="1"/>
          <p:nvPr>
            <p:ph type="title"/>
          </p:nvPr>
        </p:nvSpPr>
        <p:spPr>
          <a:xfrm>
            <a:off x="571499" y="427475"/>
            <a:ext cx="11048999" cy="81100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1E6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f picture or chart you must type your ADA compliant description here." id="115" name="Google Shape;115;p24"/>
          <p:cNvSpPr txBox="1"/>
          <p:nvPr>
            <p:ph idx="1" type="body"/>
          </p:nvPr>
        </p:nvSpPr>
        <p:spPr>
          <a:xfrm>
            <a:off x="571500" y="1437126"/>
            <a:ext cx="5524500" cy="449070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4"/>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7">
  <p:cSld name="Content 7">
    <p:spTree>
      <p:nvGrpSpPr>
        <p:cNvPr id="117" name="Shape 117"/>
        <p:cNvGrpSpPr/>
        <p:nvPr/>
      </p:nvGrpSpPr>
      <p:grpSpPr>
        <a:xfrm>
          <a:off x="0" y="0"/>
          <a:ext cx="0" cy="0"/>
          <a:chOff x="0" y="0"/>
          <a:chExt cx="0" cy="0"/>
        </a:xfrm>
      </p:grpSpPr>
      <p:sp>
        <p:nvSpPr>
          <p:cNvPr descr="you must type your ADA compliant description here." id="118" name="Google Shape;118;p25"/>
          <p:cNvSpPr/>
          <p:nvPr>
            <p:ph idx="2" type="pic"/>
          </p:nvPr>
        </p:nvSpPr>
        <p:spPr>
          <a:xfrm>
            <a:off x="6096000" y="1437126"/>
            <a:ext cx="5524500" cy="4050861"/>
          </a:xfrm>
          <a:prstGeom prst="rect">
            <a:avLst/>
          </a:prstGeom>
          <a:solidFill>
            <a:schemeClr val="lt1"/>
          </a:solidFill>
          <a:ln>
            <a:noFill/>
          </a:ln>
        </p:spPr>
      </p:sp>
      <p:sp>
        <p:nvSpPr>
          <p:cNvPr descr="if picture or chart you must type your ADA compliant description here." id="119" name="Google Shape;119;p25"/>
          <p:cNvSpPr txBox="1"/>
          <p:nvPr>
            <p:ph idx="1" type="body"/>
          </p:nvPr>
        </p:nvSpPr>
        <p:spPr>
          <a:xfrm>
            <a:off x="571500" y="1437126"/>
            <a:ext cx="5054600" cy="449070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25"/>
          <p:cNvSpPr txBox="1"/>
          <p:nvPr>
            <p:ph type="title"/>
          </p:nvPr>
        </p:nvSpPr>
        <p:spPr>
          <a:xfrm>
            <a:off x="571499" y="427475"/>
            <a:ext cx="11048999" cy="81100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1E6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5"/>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9">
  <p:cSld name="Content 9">
    <p:spTree>
      <p:nvGrpSpPr>
        <p:cNvPr id="122" name="Shape 122"/>
        <p:cNvGrpSpPr/>
        <p:nvPr/>
      </p:nvGrpSpPr>
      <p:grpSpPr>
        <a:xfrm>
          <a:off x="0" y="0"/>
          <a:ext cx="0" cy="0"/>
          <a:chOff x="0" y="0"/>
          <a:chExt cx="0" cy="0"/>
        </a:xfrm>
      </p:grpSpPr>
      <p:sp>
        <p:nvSpPr>
          <p:cNvPr descr="you must type your ADA compliant description here." id="123" name="Google Shape;123;p26"/>
          <p:cNvSpPr/>
          <p:nvPr>
            <p:ph idx="2" type="pic"/>
          </p:nvPr>
        </p:nvSpPr>
        <p:spPr>
          <a:xfrm>
            <a:off x="571500" y="1196599"/>
            <a:ext cx="11049000" cy="3157474"/>
          </a:xfrm>
          <a:prstGeom prst="rect">
            <a:avLst/>
          </a:prstGeom>
          <a:solidFill>
            <a:schemeClr val="lt1"/>
          </a:solidFill>
          <a:ln>
            <a:noFill/>
          </a:ln>
        </p:spPr>
      </p:sp>
      <p:sp>
        <p:nvSpPr>
          <p:cNvPr id="124" name="Google Shape;124;p26"/>
          <p:cNvSpPr txBox="1"/>
          <p:nvPr>
            <p:ph type="title"/>
          </p:nvPr>
        </p:nvSpPr>
        <p:spPr>
          <a:xfrm>
            <a:off x="571500" y="429610"/>
            <a:ext cx="5980129" cy="766989"/>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1E6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f picture or chart you must type your ADA compliant description here." id="125" name="Google Shape;125;p26"/>
          <p:cNvSpPr txBox="1"/>
          <p:nvPr>
            <p:ph idx="1" type="body"/>
          </p:nvPr>
        </p:nvSpPr>
        <p:spPr>
          <a:xfrm>
            <a:off x="571500" y="4654550"/>
            <a:ext cx="6196944" cy="160655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2000"/>
              <a:buFont typeface="Arial"/>
              <a:buNone/>
              <a:defRPr b="0" i="0">
                <a:latin typeface="Arial"/>
                <a:ea typeface="Arial"/>
                <a:cs typeface="Arial"/>
                <a:sym typeface="Arial"/>
              </a:defRPr>
            </a:lvl1pPr>
            <a:lvl2pPr indent="-355600" lvl="1" marL="914400" algn="l">
              <a:lnSpc>
                <a:spcPct val="100000"/>
              </a:lnSpc>
              <a:spcBef>
                <a:spcPts val="500"/>
              </a:spcBef>
              <a:spcAft>
                <a:spcPts val="0"/>
              </a:spcAft>
              <a:buClr>
                <a:srgbClr val="001E62"/>
              </a:buClr>
              <a:buSzPts val="2000"/>
              <a:buChar char="•"/>
              <a:defRPr/>
            </a:lvl2pPr>
            <a:lvl3pPr indent="-330200" lvl="2" marL="1371600" algn="l">
              <a:lnSpc>
                <a:spcPct val="100000"/>
              </a:lnSpc>
              <a:spcBef>
                <a:spcPts val="500"/>
              </a:spcBef>
              <a:spcAft>
                <a:spcPts val="0"/>
              </a:spcAft>
              <a:buClr>
                <a:srgbClr val="001E62"/>
              </a:buClr>
              <a:buSzPts val="1600"/>
              <a:buChar char="–"/>
              <a:defRPr/>
            </a:lvl3pPr>
            <a:lvl4pPr indent="-304800" lvl="3" marL="1828800" algn="l">
              <a:lnSpc>
                <a:spcPct val="100000"/>
              </a:lnSpc>
              <a:spcBef>
                <a:spcPts val="500"/>
              </a:spcBef>
              <a:spcAft>
                <a:spcPts val="0"/>
              </a:spcAft>
              <a:buClr>
                <a:srgbClr val="001E62"/>
              </a:buClr>
              <a:buSzPts val="1200"/>
              <a:buChar char="•"/>
              <a:defRPr sz="1200">
                <a:solidFill>
                  <a:schemeClr val="dk1"/>
                </a:solidFill>
              </a:defRPr>
            </a:lvl4pPr>
            <a:lvl5pPr indent="-304800" lvl="4" marL="2286000" algn="l">
              <a:lnSpc>
                <a:spcPct val="100000"/>
              </a:lnSpc>
              <a:spcBef>
                <a:spcPts val="500"/>
              </a:spcBef>
              <a:spcAft>
                <a:spcPts val="0"/>
              </a:spcAft>
              <a:buClr>
                <a:srgbClr val="001E62"/>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6"/>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Divider 1">
    <p:spTree>
      <p:nvGrpSpPr>
        <p:cNvPr id="127" name="Shape 127"/>
        <p:cNvGrpSpPr/>
        <p:nvPr/>
      </p:nvGrpSpPr>
      <p:grpSpPr>
        <a:xfrm>
          <a:off x="0" y="0"/>
          <a:ext cx="0" cy="0"/>
          <a:chOff x="0" y="0"/>
          <a:chExt cx="0" cy="0"/>
        </a:xfrm>
      </p:grpSpPr>
      <p:pic>
        <p:nvPicPr>
          <p:cNvPr id="128" name="Google Shape;128;p27"/>
          <p:cNvPicPr preferRelativeResize="0"/>
          <p:nvPr/>
        </p:nvPicPr>
        <p:blipFill rotWithShape="1">
          <a:blip r:embed="rId2">
            <a:alphaModFix/>
          </a:blip>
          <a:srcRect b="7037" l="0" r="0" t="61110"/>
          <a:stretch/>
        </p:blipFill>
        <p:spPr>
          <a:xfrm>
            <a:off x="0" y="2331188"/>
            <a:ext cx="12192000" cy="2184400"/>
          </a:xfrm>
          <a:prstGeom prst="rect">
            <a:avLst/>
          </a:prstGeom>
          <a:noFill/>
          <a:ln>
            <a:noFill/>
          </a:ln>
        </p:spPr>
      </p:pic>
      <p:sp>
        <p:nvSpPr>
          <p:cNvPr descr="you must type your ADA compliant description here." id="129" name="Google Shape;129;p27"/>
          <p:cNvSpPr/>
          <p:nvPr/>
        </p:nvSpPr>
        <p:spPr>
          <a:xfrm>
            <a:off x="-1" y="2340565"/>
            <a:ext cx="12192000" cy="2184400"/>
          </a:xfrm>
          <a:prstGeom prst="rect">
            <a:avLst/>
          </a:prstGeom>
          <a:solidFill>
            <a:srgbClr val="001E62">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130" name="Google Shape;130;p27"/>
          <p:cNvSpPr txBox="1"/>
          <p:nvPr>
            <p:ph type="title"/>
          </p:nvPr>
        </p:nvSpPr>
        <p:spPr>
          <a:xfrm>
            <a:off x="578068" y="3156054"/>
            <a:ext cx="11035861" cy="766989"/>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7"/>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spTree>
      <p:nvGrpSpPr>
        <p:cNvPr id="132" name="Shape 132"/>
        <p:cNvGrpSpPr/>
        <p:nvPr/>
      </p:nvGrpSpPr>
      <p:grpSpPr>
        <a:xfrm>
          <a:off x="0" y="0"/>
          <a:ext cx="0" cy="0"/>
          <a:chOff x="0" y="0"/>
          <a:chExt cx="0" cy="0"/>
        </a:xfrm>
      </p:grpSpPr>
      <p:pic>
        <p:nvPicPr>
          <p:cNvPr id="133" name="Google Shape;133;p28"/>
          <p:cNvPicPr preferRelativeResize="0"/>
          <p:nvPr/>
        </p:nvPicPr>
        <p:blipFill rotWithShape="1">
          <a:blip r:embed="rId2">
            <a:alphaModFix/>
          </a:blip>
          <a:srcRect b="1250" l="1" r="3" t="85786"/>
          <a:stretch/>
        </p:blipFill>
        <p:spPr>
          <a:xfrm>
            <a:off x="0" y="6007100"/>
            <a:ext cx="12192000" cy="889000"/>
          </a:xfrm>
          <a:prstGeom prst="rect">
            <a:avLst/>
          </a:prstGeom>
          <a:noFill/>
          <a:ln>
            <a:noFill/>
          </a:ln>
        </p:spPr>
      </p:pic>
      <p:sp>
        <p:nvSpPr>
          <p:cNvPr id="134" name="Google Shape;134;p28"/>
          <p:cNvSpPr/>
          <p:nvPr/>
        </p:nvSpPr>
        <p:spPr>
          <a:xfrm>
            <a:off x="196645" y="6409044"/>
            <a:ext cx="304800" cy="3077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135" name="Google Shape;135;p28"/>
          <p:cNvSpPr txBox="1"/>
          <p:nvPr>
            <p:ph type="title"/>
          </p:nvPr>
        </p:nvSpPr>
        <p:spPr>
          <a:xfrm>
            <a:off x="578069" y="2793176"/>
            <a:ext cx="11035861" cy="766989"/>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accent2"/>
              </a:buClr>
              <a:buSzPts val="3600"/>
              <a:buFont typeface="Arial"/>
              <a:buNone/>
              <a:defRPr>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8"/>
          <p:cNvSpPr txBox="1"/>
          <p:nvPr/>
        </p:nvSpPr>
        <p:spPr>
          <a:xfrm>
            <a:off x="157317" y="6369355"/>
            <a:ext cx="6015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1" lang="en-US" sz="1400">
                <a:solidFill>
                  <a:schemeClr val="accent2"/>
                </a:solidFill>
                <a:latin typeface="Arial"/>
                <a:ea typeface="Arial"/>
                <a:cs typeface="Arial"/>
                <a:sym typeface="Arial"/>
              </a:rPr>
              <a:t>‹#›</a:t>
            </a:fld>
            <a:endParaRPr b="1" sz="1400">
              <a:solidFill>
                <a:schemeClr val="accent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bg>
      <p:bgPr>
        <a:solidFill>
          <a:schemeClr val="accent1"/>
        </a:solidFill>
      </p:bgPr>
    </p:bg>
    <p:spTree>
      <p:nvGrpSpPr>
        <p:cNvPr id="137" name="Shape 137"/>
        <p:cNvGrpSpPr/>
        <p:nvPr/>
      </p:nvGrpSpPr>
      <p:grpSpPr>
        <a:xfrm>
          <a:off x="0" y="0"/>
          <a:ext cx="0" cy="0"/>
          <a:chOff x="0" y="0"/>
          <a:chExt cx="0" cy="0"/>
        </a:xfrm>
      </p:grpSpPr>
      <p:pic>
        <p:nvPicPr>
          <p:cNvPr id="138" name="Google Shape;138;p29"/>
          <p:cNvPicPr preferRelativeResize="0"/>
          <p:nvPr/>
        </p:nvPicPr>
        <p:blipFill rotWithShape="1">
          <a:blip r:embed="rId2">
            <a:alphaModFix/>
          </a:blip>
          <a:srcRect b="0" l="0" r="0" t="0"/>
          <a:stretch/>
        </p:blipFill>
        <p:spPr>
          <a:xfrm>
            <a:off x="4932751" y="2295148"/>
            <a:ext cx="2326497" cy="2267704"/>
          </a:xfrm>
          <a:prstGeom prst="rect">
            <a:avLst/>
          </a:prstGeom>
          <a:noFill/>
          <a:ln>
            <a:noFill/>
          </a:ln>
        </p:spPr>
      </p:pic>
      <p:pic>
        <p:nvPicPr>
          <p:cNvPr descr="Large white UIC circle mark" id="139" name="Google Shape;139;p29"/>
          <p:cNvPicPr preferRelativeResize="0"/>
          <p:nvPr/>
        </p:nvPicPr>
        <p:blipFill rotWithShape="1">
          <a:blip r:embed="rId2">
            <a:alphaModFix/>
          </a:blip>
          <a:srcRect b="0" l="0" r="0" t="0"/>
          <a:stretch/>
        </p:blipFill>
        <p:spPr>
          <a:xfrm>
            <a:off x="4932751" y="2295148"/>
            <a:ext cx="2326497" cy="22677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8">
  <p:cSld name="Content 8">
    <p:spTree>
      <p:nvGrpSpPr>
        <p:cNvPr id="27" name="Shape 27"/>
        <p:cNvGrpSpPr/>
        <p:nvPr/>
      </p:nvGrpSpPr>
      <p:grpSpPr>
        <a:xfrm>
          <a:off x="0" y="0"/>
          <a:ext cx="0" cy="0"/>
          <a:chOff x="0" y="0"/>
          <a:chExt cx="0" cy="0"/>
        </a:xfrm>
      </p:grpSpPr>
      <p:sp>
        <p:nvSpPr>
          <p:cNvPr descr="you must type your ADA compliant description here." id="28" name="Google Shape;28;p12"/>
          <p:cNvSpPr/>
          <p:nvPr>
            <p:ph idx="2" type="pic"/>
          </p:nvPr>
        </p:nvSpPr>
        <p:spPr>
          <a:xfrm>
            <a:off x="7727950" y="427475"/>
            <a:ext cx="3892550" cy="2566047"/>
          </a:xfrm>
          <a:prstGeom prst="rect">
            <a:avLst/>
          </a:prstGeom>
          <a:solidFill>
            <a:schemeClr val="lt1"/>
          </a:solidFill>
          <a:ln>
            <a:noFill/>
          </a:ln>
        </p:spPr>
      </p:sp>
      <p:sp>
        <p:nvSpPr>
          <p:cNvPr descr="if picture or chart ADA compliant description here." id="29" name="Google Shape;29;p12"/>
          <p:cNvSpPr/>
          <p:nvPr>
            <p:ph idx="3" type="pic"/>
          </p:nvPr>
        </p:nvSpPr>
        <p:spPr>
          <a:xfrm>
            <a:off x="7727950" y="3293224"/>
            <a:ext cx="3892550" cy="2566047"/>
          </a:xfrm>
          <a:prstGeom prst="rect">
            <a:avLst/>
          </a:prstGeom>
          <a:solidFill>
            <a:schemeClr val="lt1"/>
          </a:solidFill>
          <a:ln>
            <a:noFill/>
          </a:ln>
        </p:spPr>
      </p:sp>
      <p:sp>
        <p:nvSpPr>
          <p:cNvPr id="30" name="Google Shape;30;p12"/>
          <p:cNvSpPr txBox="1"/>
          <p:nvPr>
            <p:ph type="title"/>
          </p:nvPr>
        </p:nvSpPr>
        <p:spPr>
          <a:xfrm>
            <a:off x="571499" y="427475"/>
            <a:ext cx="6642100" cy="81100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1E6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f picture or chart you must type your ADA compliant description here." id="31" name="Google Shape;31;p12"/>
          <p:cNvSpPr txBox="1"/>
          <p:nvPr>
            <p:ph idx="1" type="body"/>
          </p:nvPr>
        </p:nvSpPr>
        <p:spPr>
          <a:xfrm>
            <a:off x="571500" y="1437126"/>
            <a:ext cx="6642100" cy="449070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2"/>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40" name="Shape 14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6">
  <p:cSld name="Content 6">
    <p:spTree>
      <p:nvGrpSpPr>
        <p:cNvPr id="33" name="Shape 33"/>
        <p:cNvGrpSpPr/>
        <p:nvPr/>
      </p:nvGrpSpPr>
      <p:grpSpPr>
        <a:xfrm>
          <a:off x="0" y="0"/>
          <a:ext cx="0" cy="0"/>
          <a:chOff x="0" y="0"/>
          <a:chExt cx="0" cy="0"/>
        </a:xfrm>
      </p:grpSpPr>
      <p:pic>
        <p:nvPicPr>
          <p:cNvPr id="34" name="Google Shape;34;p13"/>
          <p:cNvPicPr preferRelativeResize="0"/>
          <p:nvPr/>
        </p:nvPicPr>
        <p:blipFill rotWithShape="1">
          <a:blip r:embed="rId2">
            <a:alphaModFix/>
          </a:blip>
          <a:srcRect b="0" l="14776" r="80191" t="88158"/>
          <a:stretch/>
        </p:blipFill>
        <p:spPr>
          <a:xfrm rot="5400000">
            <a:off x="11507447" y="2192742"/>
            <a:ext cx="613620" cy="812045"/>
          </a:xfrm>
          <a:prstGeom prst="rect">
            <a:avLst/>
          </a:prstGeom>
          <a:noFill/>
          <a:ln>
            <a:noFill/>
          </a:ln>
        </p:spPr>
      </p:pic>
      <p:pic>
        <p:nvPicPr>
          <p:cNvPr id="35" name="Google Shape;35;p13"/>
          <p:cNvPicPr preferRelativeResize="0"/>
          <p:nvPr/>
        </p:nvPicPr>
        <p:blipFill rotWithShape="1">
          <a:blip r:embed="rId2">
            <a:alphaModFix/>
          </a:blip>
          <a:srcRect b="0" l="14776" r="80191" t="88158"/>
          <a:stretch/>
        </p:blipFill>
        <p:spPr>
          <a:xfrm rot="5400000">
            <a:off x="117451" y="2192743"/>
            <a:ext cx="613620" cy="812045"/>
          </a:xfrm>
          <a:prstGeom prst="rect">
            <a:avLst/>
          </a:prstGeom>
          <a:noFill/>
          <a:ln>
            <a:noFill/>
          </a:ln>
        </p:spPr>
      </p:pic>
      <p:sp>
        <p:nvSpPr>
          <p:cNvPr id="36" name="Google Shape;36;p13"/>
          <p:cNvSpPr txBox="1"/>
          <p:nvPr>
            <p:ph type="title"/>
          </p:nvPr>
        </p:nvSpPr>
        <p:spPr>
          <a:xfrm>
            <a:off x="588579" y="430105"/>
            <a:ext cx="11035861" cy="766989"/>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rgbClr val="001E62"/>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3"/>
          <p:cNvSpPr txBox="1"/>
          <p:nvPr>
            <p:ph idx="1" type="body"/>
          </p:nvPr>
        </p:nvSpPr>
        <p:spPr>
          <a:xfrm>
            <a:off x="4770106" y="4108974"/>
            <a:ext cx="2608263" cy="438150"/>
          </a:xfrm>
          <a:prstGeom prst="rect">
            <a:avLst/>
          </a:prstGeom>
          <a:noFill/>
          <a:ln>
            <a:noFill/>
          </a:ln>
        </p:spPr>
        <p:txBody>
          <a:bodyPr anchorCtr="0" anchor="t" bIns="0" lIns="0" spcFirstLastPara="1" rIns="0" wrap="square" tIns="0">
            <a:normAutofit/>
          </a:bodyPr>
          <a:lstStyle>
            <a:lvl1pPr indent="-228600" lvl="0" marL="457200" marR="0" algn="ctr">
              <a:lnSpc>
                <a:spcPct val="90000"/>
              </a:lnSpc>
              <a:spcBef>
                <a:spcPts val="1000"/>
              </a:spcBef>
              <a:spcAft>
                <a:spcPts val="0"/>
              </a:spcAft>
              <a:buClr>
                <a:schemeClr val="accent2"/>
              </a:buClr>
              <a:buSzPts val="1800"/>
              <a:buFont typeface="Arial"/>
              <a:buNone/>
              <a:defRPr b="1" i="0" sz="1800">
                <a:solidFill>
                  <a:schemeClr val="accent2"/>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3"/>
          <p:cNvSpPr txBox="1"/>
          <p:nvPr>
            <p:ph idx="2" type="body"/>
          </p:nvPr>
        </p:nvSpPr>
        <p:spPr>
          <a:xfrm>
            <a:off x="1121932" y="4108974"/>
            <a:ext cx="2608263" cy="438150"/>
          </a:xfrm>
          <a:prstGeom prst="rect">
            <a:avLst/>
          </a:prstGeom>
          <a:noFill/>
          <a:ln>
            <a:noFill/>
          </a:ln>
        </p:spPr>
        <p:txBody>
          <a:bodyPr anchorCtr="0" anchor="t" bIns="0" lIns="0" spcFirstLastPara="1" rIns="0" wrap="square" tIns="0">
            <a:normAutofit/>
          </a:bodyPr>
          <a:lstStyle>
            <a:lvl1pPr indent="-228600" lvl="0" marL="457200" marR="0" algn="ctr">
              <a:lnSpc>
                <a:spcPct val="90000"/>
              </a:lnSpc>
              <a:spcBef>
                <a:spcPts val="1000"/>
              </a:spcBef>
              <a:spcAft>
                <a:spcPts val="0"/>
              </a:spcAft>
              <a:buClr>
                <a:schemeClr val="accent2"/>
              </a:buClr>
              <a:buSzPts val="1800"/>
              <a:buFont typeface="Arial"/>
              <a:buNone/>
              <a:defRPr b="1" i="0" sz="1800">
                <a:solidFill>
                  <a:schemeClr val="accent2"/>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3"/>
          <p:cNvSpPr txBox="1"/>
          <p:nvPr>
            <p:ph idx="3" type="body"/>
          </p:nvPr>
        </p:nvSpPr>
        <p:spPr>
          <a:xfrm>
            <a:off x="8455986" y="4108974"/>
            <a:ext cx="2608263" cy="438150"/>
          </a:xfrm>
          <a:prstGeom prst="rect">
            <a:avLst/>
          </a:prstGeom>
          <a:noFill/>
          <a:ln>
            <a:noFill/>
          </a:ln>
        </p:spPr>
        <p:txBody>
          <a:bodyPr anchorCtr="0" anchor="t" bIns="0" lIns="0" spcFirstLastPara="1" rIns="0" wrap="square" tIns="0">
            <a:normAutofit/>
          </a:bodyPr>
          <a:lstStyle>
            <a:lvl1pPr indent="-228600" lvl="0" marL="457200" marR="0" algn="ctr">
              <a:lnSpc>
                <a:spcPct val="90000"/>
              </a:lnSpc>
              <a:spcBef>
                <a:spcPts val="1000"/>
              </a:spcBef>
              <a:spcAft>
                <a:spcPts val="0"/>
              </a:spcAft>
              <a:buClr>
                <a:schemeClr val="accent2"/>
              </a:buClr>
              <a:buSzPts val="1800"/>
              <a:buFont typeface="Arial"/>
              <a:buNone/>
              <a:defRPr b="1" i="0" sz="1800">
                <a:solidFill>
                  <a:schemeClr val="accent2"/>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 you must type your ADA compliant description here." id="40" name="Google Shape;40;p13"/>
          <p:cNvSpPr/>
          <p:nvPr>
            <p:ph idx="4" type="pic"/>
          </p:nvPr>
        </p:nvSpPr>
        <p:spPr>
          <a:xfrm>
            <a:off x="1094112" y="1294401"/>
            <a:ext cx="2629795" cy="2608727"/>
          </a:xfrm>
          <a:prstGeom prst="rect">
            <a:avLst/>
          </a:prstGeom>
          <a:solidFill>
            <a:schemeClr val="lt1"/>
          </a:solidFill>
          <a:ln>
            <a:noFill/>
          </a:ln>
        </p:spPr>
      </p:sp>
      <p:sp>
        <p:nvSpPr>
          <p:cNvPr descr="you must type your ADA compliant description here." id="41" name="Google Shape;41;p13"/>
          <p:cNvSpPr/>
          <p:nvPr>
            <p:ph idx="5" type="pic"/>
          </p:nvPr>
        </p:nvSpPr>
        <p:spPr>
          <a:xfrm>
            <a:off x="8468093" y="1294401"/>
            <a:ext cx="2629795" cy="2608727"/>
          </a:xfrm>
          <a:prstGeom prst="rect">
            <a:avLst/>
          </a:prstGeom>
          <a:solidFill>
            <a:schemeClr val="lt1"/>
          </a:solidFill>
          <a:ln>
            <a:noFill/>
          </a:ln>
        </p:spPr>
      </p:sp>
      <p:sp>
        <p:nvSpPr>
          <p:cNvPr descr=" you must type your ADA compliant description here." id="42" name="Google Shape;42;p13"/>
          <p:cNvSpPr/>
          <p:nvPr>
            <p:ph idx="6" type="pic"/>
          </p:nvPr>
        </p:nvSpPr>
        <p:spPr>
          <a:xfrm>
            <a:off x="4760678" y="1294401"/>
            <a:ext cx="2629795" cy="2608727"/>
          </a:xfrm>
          <a:prstGeom prst="rect">
            <a:avLst/>
          </a:prstGeom>
          <a:solidFill>
            <a:schemeClr val="lt1"/>
          </a:solidFill>
          <a:ln>
            <a:noFill/>
          </a:ln>
        </p:spPr>
      </p:sp>
      <p:pic>
        <p:nvPicPr>
          <p:cNvPr id="43" name="Google Shape;43;p13"/>
          <p:cNvPicPr preferRelativeResize="0"/>
          <p:nvPr/>
        </p:nvPicPr>
        <p:blipFill rotWithShape="1">
          <a:blip r:embed="rId2">
            <a:alphaModFix/>
          </a:blip>
          <a:srcRect b="0" l="14776" r="80191" t="88158"/>
          <a:stretch/>
        </p:blipFill>
        <p:spPr>
          <a:xfrm rot="5400000">
            <a:off x="11507447" y="2192742"/>
            <a:ext cx="613620" cy="812045"/>
          </a:xfrm>
          <a:prstGeom prst="rect">
            <a:avLst/>
          </a:prstGeom>
          <a:noFill/>
          <a:ln>
            <a:noFill/>
          </a:ln>
        </p:spPr>
      </p:pic>
      <p:pic>
        <p:nvPicPr>
          <p:cNvPr id="44" name="Google Shape;44;p13"/>
          <p:cNvPicPr preferRelativeResize="0"/>
          <p:nvPr/>
        </p:nvPicPr>
        <p:blipFill rotWithShape="1">
          <a:blip r:embed="rId2">
            <a:alphaModFix/>
          </a:blip>
          <a:srcRect b="0" l="14776" r="80191" t="88158"/>
          <a:stretch/>
        </p:blipFill>
        <p:spPr>
          <a:xfrm rot="5400000">
            <a:off x="117451" y="2192743"/>
            <a:ext cx="613620" cy="812045"/>
          </a:xfrm>
          <a:prstGeom prst="rect">
            <a:avLst/>
          </a:prstGeom>
          <a:noFill/>
          <a:ln>
            <a:noFill/>
          </a:ln>
        </p:spPr>
      </p:pic>
      <p:sp>
        <p:nvSpPr>
          <p:cNvPr descr="if picture or chart you must type your ADA compliant description here." id="45" name="Google Shape;45;p13"/>
          <p:cNvSpPr txBox="1"/>
          <p:nvPr>
            <p:ph idx="7" type="body"/>
          </p:nvPr>
        </p:nvSpPr>
        <p:spPr>
          <a:xfrm>
            <a:off x="1115644" y="4752970"/>
            <a:ext cx="2626658" cy="17145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1000"/>
              </a:spcBef>
              <a:spcAft>
                <a:spcPts val="0"/>
              </a:spcAft>
              <a:buClr>
                <a:schemeClr val="dk1"/>
              </a:buClr>
              <a:buSzPts val="1600"/>
              <a:buFont typeface="Arial"/>
              <a:buNone/>
              <a:defRPr b="0" i="0" sz="1600">
                <a:latin typeface="Arial"/>
                <a:ea typeface="Arial"/>
                <a:cs typeface="Arial"/>
                <a:sym typeface="Arial"/>
              </a:defRPr>
            </a:lvl1pPr>
            <a:lvl2pPr indent="-355600" lvl="1" marL="914400" algn="l">
              <a:lnSpc>
                <a:spcPct val="100000"/>
              </a:lnSpc>
              <a:spcBef>
                <a:spcPts val="500"/>
              </a:spcBef>
              <a:spcAft>
                <a:spcPts val="0"/>
              </a:spcAft>
              <a:buClr>
                <a:srgbClr val="001E62"/>
              </a:buClr>
              <a:buSzPts val="2000"/>
              <a:buChar char="•"/>
              <a:defRPr/>
            </a:lvl2pPr>
            <a:lvl3pPr indent="-330200" lvl="2" marL="1371600" algn="l">
              <a:lnSpc>
                <a:spcPct val="100000"/>
              </a:lnSpc>
              <a:spcBef>
                <a:spcPts val="500"/>
              </a:spcBef>
              <a:spcAft>
                <a:spcPts val="0"/>
              </a:spcAft>
              <a:buClr>
                <a:srgbClr val="001E62"/>
              </a:buClr>
              <a:buSzPts val="1600"/>
              <a:buChar char="–"/>
              <a:defRPr/>
            </a:lvl3pPr>
            <a:lvl4pPr indent="-304800" lvl="3" marL="1828800" algn="l">
              <a:lnSpc>
                <a:spcPct val="100000"/>
              </a:lnSpc>
              <a:spcBef>
                <a:spcPts val="500"/>
              </a:spcBef>
              <a:spcAft>
                <a:spcPts val="0"/>
              </a:spcAft>
              <a:buClr>
                <a:srgbClr val="001E62"/>
              </a:buClr>
              <a:buSzPts val="1200"/>
              <a:buChar char="•"/>
              <a:defRPr sz="1200">
                <a:solidFill>
                  <a:schemeClr val="dk1"/>
                </a:solidFill>
              </a:defRPr>
            </a:lvl4pPr>
            <a:lvl5pPr indent="-304800" lvl="4" marL="2286000" algn="l">
              <a:lnSpc>
                <a:spcPct val="100000"/>
              </a:lnSpc>
              <a:spcBef>
                <a:spcPts val="500"/>
              </a:spcBef>
              <a:spcAft>
                <a:spcPts val="0"/>
              </a:spcAft>
              <a:buClr>
                <a:srgbClr val="001E62"/>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if picture or chart you must type your ADA compliant description here." id="46" name="Google Shape;46;p13"/>
          <p:cNvSpPr txBox="1"/>
          <p:nvPr>
            <p:ph idx="8" type="body"/>
          </p:nvPr>
        </p:nvSpPr>
        <p:spPr>
          <a:xfrm>
            <a:off x="4760544" y="4752970"/>
            <a:ext cx="2626658" cy="17145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1000"/>
              </a:spcBef>
              <a:spcAft>
                <a:spcPts val="0"/>
              </a:spcAft>
              <a:buClr>
                <a:schemeClr val="dk1"/>
              </a:buClr>
              <a:buSzPts val="1600"/>
              <a:buFont typeface="Arial"/>
              <a:buNone/>
              <a:defRPr b="0" i="0" sz="1600">
                <a:latin typeface="Arial"/>
                <a:ea typeface="Arial"/>
                <a:cs typeface="Arial"/>
                <a:sym typeface="Arial"/>
              </a:defRPr>
            </a:lvl1pPr>
            <a:lvl2pPr indent="-355600" lvl="1" marL="914400" algn="l">
              <a:lnSpc>
                <a:spcPct val="100000"/>
              </a:lnSpc>
              <a:spcBef>
                <a:spcPts val="500"/>
              </a:spcBef>
              <a:spcAft>
                <a:spcPts val="0"/>
              </a:spcAft>
              <a:buClr>
                <a:srgbClr val="001E62"/>
              </a:buClr>
              <a:buSzPts val="2000"/>
              <a:buChar char="•"/>
              <a:defRPr/>
            </a:lvl2pPr>
            <a:lvl3pPr indent="-330200" lvl="2" marL="1371600" algn="l">
              <a:lnSpc>
                <a:spcPct val="100000"/>
              </a:lnSpc>
              <a:spcBef>
                <a:spcPts val="500"/>
              </a:spcBef>
              <a:spcAft>
                <a:spcPts val="0"/>
              </a:spcAft>
              <a:buClr>
                <a:srgbClr val="001E62"/>
              </a:buClr>
              <a:buSzPts val="1600"/>
              <a:buChar char="–"/>
              <a:defRPr/>
            </a:lvl3pPr>
            <a:lvl4pPr indent="-304800" lvl="3" marL="1828800" algn="l">
              <a:lnSpc>
                <a:spcPct val="100000"/>
              </a:lnSpc>
              <a:spcBef>
                <a:spcPts val="500"/>
              </a:spcBef>
              <a:spcAft>
                <a:spcPts val="0"/>
              </a:spcAft>
              <a:buClr>
                <a:srgbClr val="001E62"/>
              </a:buClr>
              <a:buSzPts val="1200"/>
              <a:buChar char="•"/>
              <a:defRPr sz="1200">
                <a:solidFill>
                  <a:schemeClr val="dk1"/>
                </a:solidFill>
              </a:defRPr>
            </a:lvl4pPr>
            <a:lvl5pPr indent="-304800" lvl="4" marL="2286000" algn="l">
              <a:lnSpc>
                <a:spcPct val="100000"/>
              </a:lnSpc>
              <a:spcBef>
                <a:spcPts val="500"/>
              </a:spcBef>
              <a:spcAft>
                <a:spcPts val="0"/>
              </a:spcAft>
              <a:buClr>
                <a:srgbClr val="001E62"/>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if picture or chart you must type your ADA compliant description here." id="47" name="Google Shape;47;p13"/>
          <p:cNvSpPr txBox="1"/>
          <p:nvPr>
            <p:ph idx="9" type="body"/>
          </p:nvPr>
        </p:nvSpPr>
        <p:spPr>
          <a:xfrm>
            <a:off x="8456244" y="4752970"/>
            <a:ext cx="2626658" cy="1714500"/>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1000"/>
              </a:spcBef>
              <a:spcAft>
                <a:spcPts val="0"/>
              </a:spcAft>
              <a:buClr>
                <a:schemeClr val="dk1"/>
              </a:buClr>
              <a:buSzPts val="1600"/>
              <a:buFont typeface="Arial"/>
              <a:buNone/>
              <a:defRPr b="0" i="0" sz="1600">
                <a:latin typeface="Arial"/>
                <a:ea typeface="Arial"/>
                <a:cs typeface="Arial"/>
                <a:sym typeface="Arial"/>
              </a:defRPr>
            </a:lvl1pPr>
            <a:lvl2pPr indent="-355600" lvl="1" marL="914400" algn="l">
              <a:lnSpc>
                <a:spcPct val="100000"/>
              </a:lnSpc>
              <a:spcBef>
                <a:spcPts val="500"/>
              </a:spcBef>
              <a:spcAft>
                <a:spcPts val="0"/>
              </a:spcAft>
              <a:buClr>
                <a:srgbClr val="001E62"/>
              </a:buClr>
              <a:buSzPts val="2000"/>
              <a:buChar char="•"/>
              <a:defRPr/>
            </a:lvl2pPr>
            <a:lvl3pPr indent="-330200" lvl="2" marL="1371600" algn="l">
              <a:lnSpc>
                <a:spcPct val="100000"/>
              </a:lnSpc>
              <a:spcBef>
                <a:spcPts val="500"/>
              </a:spcBef>
              <a:spcAft>
                <a:spcPts val="0"/>
              </a:spcAft>
              <a:buClr>
                <a:srgbClr val="001E62"/>
              </a:buClr>
              <a:buSzPts val="1600"/>
              <a:buChar char="–"/>
              <a:defRPr/>
            </a:lvl3pPr>
            <a:lvl4pPr indent="-304800" lvl="3" marL="1828800" algn="l">
              <a:lnSpc>
                <a:spcPct val="100000"/>
              </a:lnSpc>
              <a:spcBef>
                <a:spcPts val="500"/>
              </a:spcBef>
              <a:spcAft>
                <a:spcPts val="0"/>
              </a:spcAft>
              <a:buClr>
                <a:srgbClr val="001E62"/>
              </a:buClr>
              <a:buSzPts val="1200"/>
              <a:buChar char="•"/>
              <a:defRPr sz="1200">
                <a:solidFill>
                  <a:schemeClr val="dk1"/>
                </a:solidFill>
              </a:defRPr>
            </a:lvl4pPr>
            <a:lvl5pPr indent="-304800" lvl="4" marL="2286000" algn="l">
              <a:lnSpc>
                <a:spcPct val="100000"/>
              </a:lnSpc>
              <a:spcBef>
                <a:spcPts val="500"/>
              </a:spcBef>
              <a:spcAft>
                <a:spcPts val="0"/>
              </a:spcAft>
              <a:buClr>
                <a:srgbClr val="001E62"/>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3"/>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ee Blank With Footer">
  <p:cSld name="1_Free Blank With Footer">
    <p:spTree>
      <p:nvGrpSpPr>
        <p:cNvPr id="49" name="Shape 49"/>
        <p:cNvGrpSpPr/>
        <p:nvPr/>
      </p:nvGrpSpPr>
      <p:grpSpPr>
        <a:xfrm>
          <a:off x="0" y="0"/>
          <a:ext cx="0" cy="0"/>
          <a:chOff x="0" y="0"/>
          <a:chExt cx="0" cy="0"/>
        </a:xfrm>
      </p:grpSpPr>
      <p:sp>
        <p:nvSpPr>
          <p:cNvPr id="50" name="Google Shape;50;p14"/>
          <p:cNvSpPr/>
          <p:nvPr/>
        </p:nvSpPr>
        <p:spPr>
          <a:xfrm rot="5400000">
            <a:off x="11681289" y="6247141"/>
            <a:ext cx="455692" cy="565727"/>
          </a:xfrm>
          <a:prstGeom prst="flowChartOffpageConnector">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51" name="Google Shape;51;p14"/>
          <p:cNvSpPr txBox="1"/>
          <p:nvPr>
            <p:ph idx="12" type="sldNum"/>
          </p:nvPr>
        </p:nvSpPr>
        <p:spPr>
          <a:xfrm>
            <a:off x="11643206" y="6340867"/>
            <a:ext cx="610241" cy="36618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1333">
                <a:solidFill>
                  <a:srgbClr val="808080"/>
                </a:solidFill>
                <a:latin typeface="Arial"/>
                <a:ea typeface="Arial"/>
                <a:cs typeface="Arial"/>
                <a:sym typeface="Arial"/>
              </a:defRPr>
            </a:lvl1pPr>
            <a:lvl2pPr indent="0" lvl="1" marL="0" marR="0" rtl="0" algn="ctr">
              <a:spcBef>
                <a:spcPts val="0"/>
              </a:spcBef>
              <a:buNone/>
              <a:defRPr b="1" sz="1333">
                <a:solidFill>
                  <a:srgbClr val="808080"/>
                </a:solidFill>
                <a:latin typeface="Arial"/>
                <a:ea typeface="Arial"/>
                <a:cs typeface="Arial"/>
                <a:sym typeface="Arial"/>
              </a:defRPr>
            </a:lvl2pPr>
            <a:lvl3pPr indent="0" lvl="2" marL="0" marR="0" rtl="0" algn="ctr">
              <a:spcBef>
                <a:spcPts val="0"/>
              </a:spcBef>
              <a:buNone/>
              <a:defRPr b="1" sz="1333">
                <a:solidFill>
                  <a:srgbClr val="808080"/>
                </a:solidFill>
                <a:latin typeface="Arial"/>
                <a:ea typeface="Arial"/>
                <a:cs typeface="Arial"/>
                <a:sym typeface="Arial"/>
              </a:defRPr>
            </a:lvl3pPr>
            <a:lvl4pPr indent="0" lvl="3" marL="0" marR="0" rtl="0" algn="ctr">
              <a:spcBef>
                <a:spcPts val="0"/>
              </a:spcBef>
              <a:buNone/>
              <a:defRPr b="1" sz="1333">
                <a:solidFill>
                  <a:srgbClr val="808080"/>
                </a:solidFill>
                <a:latin typeface="Arial"/>
                <a:ea typeface="Arial"/>
                <a:cs typeface="Arial"/>
                <a:sym typeface="Arial"/>
              </a:defRPr>
            </a:lvl4pPr>
            <a:lvl5pPr indent="0" lvl="4" marL="0" marR="0" rtl="0" algn="ctr">
              <a:spcBef>
                <a:spcPts val="0"/>
              </a:spcBef>
              <a:buNone/>
              <a:defRPr b="1" sz="1333">
                <a:solidFill>
                  <a:srgbClr val="808080"/>
                </a:solidFill>
                <a:latin typeface="Arial"/>
                <a:ea typeface="Arial"/>
                <a:cs typeface="Arial"/>
                <a:sym typeface="Arial"/>
              </a:defRPr>
            </a:lvl5pPr>
            <a:lvl6pPr indent="0" lvl="5" marL="0" marR="0" rtl="0" algn="ctr">
              <a:spcBef>
                <a:spcPts val="0"/>
              </a:spcBef>
              <a:buNone/>
              <a:defRPr b="1" sz="1333">
                <a:solidFill>
                  <a:srgbClr val="808080"/>
                </a:solidFill>
                <a:latin typeface="Arial"/>
                <a:ea typeface="Arial"/>
                <a:cs typeface="Arial"/>
                <a:sym typeface="Arial"/>
              </a:defRPr>
            </a:lvl6pPr>
            <a:lvl7pPr indent="0" lvl="6" marL="0" marR="0" rtl="0" algn="ctr">
              <a:spcBef>
                <a:spcPts val="0"/>
              </a:spcBef>
              <a:buNone/>
              <a:defRPr b="1" sz="1333">
                <a:solidFill>
                  <a:srgbClr val="808080"/>
                </a:solidFill>
                <a:latin typeface="Arial"/>
                <a:ea typeface="Arial"/>
                <a:cs typeface="Arial"/>
                <a:sym typeface="Arial"/>
              </a:defRPr>
            </a:lvl7pPr>
            <a:lvl8pPr indent="0" lvl="7" marL="0" marR="0" rtl="0" algn="ctr">
              <a:spcBef>
                <a:spcPts val="0"/>
              </a:spcBef>
              <a:buNone/>
              <a:defRPr b="1" sz="1333">
                <a:solidFill>
                  <a:srgbClr val="808080"/>
                </a:solidFill>
                <a:latin typeface="Arial"/>
                <a:ea typeface="Arial"/>
                <a:cs typeface="Arial"/>
                <a:sym typeface="Arial"/>
              </a:defRPr>
            </a:lvl8pPr>
            <a:lvl9pPr indent="0" lvl="8" marL="0" marR="0" rtl="0" algn="ctr">
              <a:spcBef>
                <a:spcPts val="0"/>
              </a:spcBef>
              <a:buNone/>
              <a:defRPr b="1" sz="1333">
                <a:solidFill>
                  <a:srgbClr val="80808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2" name="Google Shape;52;p14"/>
          <p:cNvSpPr txBox="1"/>
          <p:nvPr>
            <p:ph type="title"/>
          </p:nvPr>
        </p:nvSpPr>
        <p:spPr>
          <a:xfrm>
            <a:off x="2336800" y="356628"/>
            <a:ext cx="7518400" cy="471365"/>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rgbClr val="676767"/>
              </a:buClr>
              <a:buSzPts val="3200"/>
              <a:buFont typeface="Arial"/>
              <a:buNone/>
              <a:defRPr b="1" sz="3200">
                <a:solidFill>
                  <a:srgbClr val="67676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4"/>
          <p:cNvSpPr txBox="1"/>
          <p:nvPr>
            <p:ph idx="1" type="body"/>
          </p:nvPr>
        </p:nvSpPr>
        <p:spPr>
          <a:xfrm>
            <a:off x="3352800" y="825950"/>
            <a:ext cx="5486400" cy="267661"/>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Clr>
                <a:srgbClr val="BFBFBF"/>
              </a:buClr>
              <a:buSzPts val="1600"/>
              <a:buFont typeface="Arial"/>
              <a:buNone/>
              <a:defRPr b="1" i="0" sz="1600">
                <a:solidFill>
                  <a:srgbClr val="BFBFBF"/>
                </a:solidFill>
                <a:latin typeface="Arial"/>
                <a:ea typeface="Arial"/>
                <a:cs typeface="Arial"/>
                <a:sym typeface="Arial"/>
              </a:defRPr>
            </a:lvl1pPr>
            <a:lvl2pPr indent="-228600" lvl="1" marL="914400" algn="l">
              <a:lnSpc>
                <a:spcPct val="100000"/>
              </a:lnSpc>
              <a:spcBef>
                <a:spcPts val="500"/>
              </a:spcBef>
              <a:spcAft>
                <a:spcPts val="0"/>
              </a:spcAft>
              <a:buSzPts val="1600"/>
              <a:buNone/>
              <a:defRPr sz="1600"/>
            </a:lvl2pPr>
            <a:lvl3pPr indent="-228600" lvl="2" marL="1371600" algn="l">
              <a:lnSpc>
                <a:spcPct val="100000"/>
              </a:lnSpc>
              <a:spcBef>
                <a:spcPts val="500"/>
              </a:spcBef>
              <a:spcAft>
                <a:spcPts val="0"/>
              </a:spcAft>
              <a:buSzPts val="1333"/>
              <a:buNone/>
              <a:defRPr sz="1333"/>
            </a:lvl3pPr>
            <a:lvl4pPr indent="-228600" lvl="3" marL="1828800" algn="l">
              <a:lnSpc>
                <a:spcPct val="90000"/>
              </a:lnSpc>
              <a:spcBef>
                <a:spcPts val="500"/>
              </a:spcBef>
              <a:spcAft>
                <a:spcPts val="0"/>
              </a:spcAft>
              <a:buClr>
                <a:srgbClr val="AAAAAA"/>
              </a:buClr>
              <a:buSzPts val="1200"/>
              <a:buNone/>
              <a:defRPr sz="1200"/>
            </a:lvl4pPr>
            <a:lvl5pPr indent="-228600" lvl="4" marL="2286000" algn="l">
              <a:lnSpc>
                <a:spcPct val="90000"/>
              </a:lnSpc>
              <a:spcBef>
                <a:spcPts val="500"/>
              </a:spcBef>
              <a:spcAft>
                <a:spcPts val="0"/>
              </a:spcAft>
              <a:buClr>
                <a:srgbClr val="AAAAAA"/>
              </a:buClr>
              <a:buSzPts val="1200"/>
              <a:buNone/>
              <a:defRPr sz="1200"/>
            </a:lvl5pPr>
            <a:lvl6pPr indent="-228600" lvl="5" marL="2743200" algn="l">
              <a:lnSpc>
                <a:spcPct val="90000"/>
              </a:lnSpc>
              <a:spcBef>
                <a:spcPts val="500"/>
              </a:spcBef>
              <a:spcAft>
                <a:spcPts val="0"/>
              </a:spcAft>
              <a:buClr>
                <a:schemeClr val="dk1"/>
              </a:buClr>
              <a:buSzPts val="1200"/>
              <a:buNone/>
              <a:defRPr sz="1200"/>
            </a:lvl6pPr>
            <a:lvl7pPr indent="-228600" lvl="6" marL="3200400" algn="l">
              <a:lnSpc>
                <a:spcPct val="90000"/>
              </a:lnSpc>
              <a:spcBef>
                <a:spcPts val="500"/>
              </a:spcBef>
              <a:spcAft>
                <a:spcPts val="0"/>
              </a:spcAft>
              <a:buClr>
                <a:schemeClr val="dk1"/>
              </a:buClr>
              <a:buSzPts val="1200"/>
              <a:buNone/>
              <a:defRPr sz="1200"/>
            </a:lvl7pPr>
            <a:lvl8pPr indent="-228600" lvl="7" marL="3657600" algn="l">
              <a:lnSpc>
                <a:spcPct val="90000"/>
              </a:lnSpc>
              <a:spcBef>
                <a:spcPts val="500"/>
              </a:spcBef>
              <a:spcAft>
                <a:spcPts val="0"/>
              </a:spcAft>
              <a:buClr>
                <a:schemeClr val="dk1"/>
              </a:buClr>
              <a:buSzPts val="1200"/>
              <a:buNone/>
              <a:defRPr sz="1200"/>
            </a:lvl8pPr>
            <a:lvl9pPr indent="-228600" lvl="8" marL="4114800" algn="l">
              <a:lnSpc>
                <a:spcPct val="90000"/>
              </a:lnSpc>
              <a:spcBef>
                <a:spcPts val="500"/>
              </a:spcBef>
              <a:spcAft>
                <a:spcPts val="0"/>
              </a:spcAft>
              <a:buClr>
                <a:schemeClr val="dk1"/>
              </a:buClr>
              <a:buSzPts val="1200"/>
              <a:buNone/>
              <a:defRPr sz="12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
                                        </p:tgtEl>
                                        <p:attrNameLst>
                                          <p:attrName>style.visibility</p:attrName>
                                        </p:attrNameLst>
                                      </p:cBhvr>
                                      <p:to>
                                        <p:strVal val="visible"/>
                                      </p:to>
                                    </p:set>
                                    <p:animEffect filter="fade" transition="in">
                                      <p:cBhvr>
                                        <p:cTn dur="500"/>
                                        <p:tgtEl>
                                          <p:spTgt spid="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
                                            <p:txEl>
                                              <p:pRg end="0" st="0"/>
                                            </p:txEl>
                                          </p:spTgt>
                                        </p:tgtEl>
                                        <p:attrNameLst>
                                          <p:attrName>style.visibility</p:attrName>
                                        </p:attrNameLst>
                                      </p:cBhvr>
                                      <p:to>
                                        <p:strVal val="visible"/>
                                      </p:to>
                                    </p:set>
                                    <p:animEffect filter="fade" transition="in">
                                      <p:cBhvr>
                                        <p:cTn dur="500"/>
                                        <p:tgtEl>
                                          <p:spTgt spid="5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
                                            <p:txEl>
                                              <p:pRg end="1" st="1"/>
                                            </p:txEl>
                                          </p:spTgt>
                                        </p:tgtEl>
                                        <p:attrNameLst>
                                          <p:attrName>style.visibility</p:attrName>
                                        </p:attrNameLst>
                                      </p:cBhvr>
                                      <p:to>
                                        <p:strVal val="visible"/>
                                      </p:to>
                                    </p:set>
                                    <p:animEffect filter="fade" transition="in">
                                      <p:cBhvr>
                                        <p:cTn dur="500"/>
                                        <p:tgtEl>
                                          <p:spTgt spid="5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3">
                                            <p:txEl>
                                              <p:pRg end="2" st="2"/>
                                            </p:txEl>
                                          </p:spTgt>
                                        </p:tgtEl>
                                        <p:attrNameLst>
                                          <p:attrName>style.visibility</p:attrName>
                                        </p:attrNameLst>
                                      </p:cBhvr>
                                      <p:to>
                                        <p:strVal val="visible"/>
                                      </p:to>
                                    </p:set>
                                    <p:animEffect filter="fade" transition="in">
                                      <p:cBhvr>
                                        <p:cTn dur="500"/>
                                        <p:tgtEl>
                                          <p:spTgt spid="5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3">
                                            <p:txEl>
                                              <p:pRg end="3" st="3"/>
                                            </p:txEl>
                                          </p:spTgt>
                                        </p:tgtEl>
                                        <p:attrNameLst>
                                          <p:attrName>style.visibility</p:attrName>
                                        </p:attrNameLst>
                                      </p:cBhvr>
                                      <p:to>
                                        <p:strVal val="visible"/>
                                      </p:to>
                                    </p:set>
                                    <p:animEffect filter="fade" transition="in">
                                      <p:cBhvr>
                                        <p:cTn dur="500"/>
                                        <p:tgtEl>
                                          <p:spTgt spid="5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3">
                                            <p:txEl>
                                              <p:pRg end="4" st="4"/>
                                            </p:txEl>
                                          </p:spTgt>
                                        </p:tgtEl>
                                        <p:attrNameLst>
                                          <p:attrName>style.visibility</p:attrName>
                                        </p:attrNameLst>
                                      </p:cBhvr>
                                      <p:to>
                                        <p:strVal val="visible"/>
                                      </p:to>
                                    </p:set>
                                    <p:animEffect filter="fade" transition="in">
                                      <p:cBhvr>
                                        <p:cTn dur="500"/>
                                        <p:tgtEl>
                                          <p:spTgt spid="5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3">
                                            <p:txEl>
                                              <p:pRg end="5" st="5"/>
                                            </p:txEl>
                                          </p:spTgt>
                                        </p:tgtEl>
                                        <p:attrNameLst>
                                          <p:attrName>style.visibility</p:attrName>
                                        </p:attrNameLst>
                                      </p:cBhvr>
                                      <p:to>
                                        <p:strVal val="visible"/>
                                      </p:to>
                                    </p:set>
                                    <p:animEffect filter="fade" transition="in">
                                      <p:cBhvr>
                                        <p:cTn dur="500"/>
                                        <p:tgtEl>
                                          <p:spTgt spid="53">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3">
                                            <p:txEl>
                                              <p:pRg end="6" st="6"/>
                                            </p:txEl>
                                          </p:spTgt>
                                        </p:tgtEl>
                                        <p:attrNameLst>
                                          <p:attrName>style.visibility</p:attrName>
                                        </p:attrNameLst>
                                      </p:cBhvr>
                                      <p:to>
                                        <p:strVal val="visible"/>
                                      </p:to>
                                    </p:set>
                                    <p:animEffect filter="fade" transition="in">
                                      <p:cBhvr>
                                        <p:cTn dur="500"/>
                                        <p:tgtEl>
                                          <p:spTgt spid="53">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3">
                                            <p:txEl>
                                              <p:pRg end="7" st="7"/>
                                            </p:txEl>
                                          </p:spTgt>
                                        </p:tgtEl>
                                        <p:attrNameLst>
                                          <p:attrName>style.visibility</p:attrName>
                                        </p:attrNameLst>
                                      </p:cBhvr>
                                      <p:to>
                                        <p:strVal val="visible"/>
                                      </p:to>
                                    </p:set>
                                    <p:animEffect filter="fade" transition="in">
                                      <p:cBhvr>
                                        <p:cTn dur="500"/>
                                        <p:tgtEl>
                                          <p:spTgt spid="53">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3">
                                            <p:txEl>
                                              <p:pRg end="8" st="8"/>
                                            </p:txEl>
                                          </p:spTgt>
                                        </p:tgtEl>
                                        <p:attrNameLst>
                                          <p:attrName>style.visibility</p:attrName>
                                        </p:attrNameLst>
                                      </p:cBhvr>
                                      <p:to>
                                        <p:strVal val="visible"/>
                                      </p:to>
                                    </p:set>
                                    <p:animEffect filter="fade" transition="in">
                                      <p:cBhvr>
                                        <p:cTn dur="500"/>
                                        <p:tgtEl>
                                          <p:spTgt spid="5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showMasterSp="0">
  <p:cSld name="Title 3">
    <p:bg>
      <p:bgPr>
        <a:solidFill>
          <a:srgbClr val="D50032"/>
        </a:solid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1732705" y="2205037"/>
            <a:ext cx="5876785" cy="1655763"/>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5400"/>
              <a:buFont typeface="Arial"/>
              <a:buNone/>
              <a:defRPr b="1" sz="5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5"/>
          <p:cNvSpPr txBox="1"/>
          <p:nvPr>
            <p:ph idx="1" type="subTitle"/>
          </p:nvPr>
        </p:nvSpPr>
        <p:spPr>
          <a:xfrm>
            <a:off x="1732705" y="4099548"/>
            <a:ext cx="5876784" cy="607572"/>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lt1"/>
              </a:buClr>
              <a:buSzPts val="2400"/>
              <a:buFont typeface="Arial"/>
              <a:buNone/>
              <a:defRPr sz="2400">
                <a:solidFill>
                  <a:schemeClr val="lt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90000"/>
              </a:lnSpc>
              <a:spcBef>
                <a:spcPts val="500"/>
              </a:spcBef>
              <a:spcAft>
                <a:spcPts val="0"/>
              </a:spcAft>
              <a:buClr>
                <a:srgbClr val="AAAAAA"/>
              </a:buClr>
              <a:buSzPts val="1600"/>
              <a:buNone/>
              <a:defRPr sz="1600"/>
            </a:lvl4pPr>
            <a:lvl5pPr lvl="4" algn="ctr">
              <a:lnSpc>
                <a:spcPct val="90000"/>
              </a:lnSpc>
              <a:spcBef>
                <a:spcPts val="500"/>
              </a:spcBef>
              <a:spcAft>
                <a:spcPts val="0"/>
              </a:spcAft>
              <a:buClr>
                <a:srgbClr val="AAAAA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7" name="Google Shape;57;p15"/>
          <p:cNvSpPr txBox="1"/>
          <p:nvPr>
            <p:ph idx="2" type="body"/>
          </p:nvPr>
        </p:nvSpPr>
        <p:spPr>
          <a:xfrm>
            <a:off x="1732705" y="4945868"/>
            <a:ext cx="2902358" cy="2952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1400"/>
              <a:buFont typeface="Arial"/>
              <a:buNone/>
              <a:defRPr b="1" sz="1400" cap="none">
                <a:solidFill>
                  <a:schemeClr val="lt1"/>
                </a:solidFill>
                <a:latin typeface="Arial"/>
                <a:ea typeface="Arial"/>
                <a:cs typeface="Arial"/>
                <a:sym typeface="Arial"/>
              </a:defRPr>
            </a:lvl1pPr>
            <a:lvl2pPr indent="-228600" lvl="1" marL="914400" algn="l">
              <a:lnSpc>
                <a:spcPct val="100000"/>
              </a:lnSpc>
              <a:spcBef>
                <a:spcPts val="500"/>
              </a:spcBef>
              <a:spcAft>
                <a:spcPts val="0"/>
              </a:spcAft>
              <a:buSzPts val="1400"/>
              <a:buFont typeface="Arial"/>
              <a:buNone/>
              <a:defRPr b="1" sz="1400">
                <a:solidFill>
                  <a:srgbClr val="D50032"/>
                </a:solidFill>
                <a:latin typeface="Arial"/>
                <a:ea typeface="Arial"/>
                <a:cs typeface="Arial"/>
                <a:sym typeface="Arial"/>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8" name="Google Shape;58;p15"/>
          <p:cNvPicPr preferRelativeResize="0"/>
          <p:nvPr/>
        </p:nvPicPr>
        <p:blipFill rotWithShape="1">
          <a:blip r:embed="rId2">
            <a:alphaModFix/>
          </a:blip>
          <a:srcRect b="71329" l="13533" r="76195" t="1686"/>
          <a:stretch/>
        </p:blipFill>
        <p:spPr>
          <a:xfrm>
            <a:off x="1650124" y="115614"/>
            <a:ext cx="1252234" cy="1850675"/>
          </a:xfrm>
          <a:prstGeom prst="rect">
            <a:avLst/>
          </a:prstGeom>
          <a:noFill/>
          <a:ln>
            <a:noFill/>
          </a:ln>
        </p:spPr>
      </p:pic>
      <p:pic>
        <p:nvPicPr>
          <p:cNvPr id="59" name="Google Shape;59;p15"/>
          <p:cNvPicPr preferRelativeResize="0"/>
          <p:nvPr/>
        </p:nvPicPr>
        <p:blipFill rotWithShape="1">
          <a:blip r:embed="rId3">
            <a:alphaModFix/>
          </a:blip>
          <a:srcRect b="0" l="0" r="0" t="0"/>
          <a:stretch/>
        </p:blipFill>
        <p:spPr>
          <a:xfrm>
            <a:off x="8577469" y="5865392"/>
            <a:ext cx="3091621" cy="595871"/>
          </a:xfrm>
          <a:prstGeom prst="rect">
            <a:avLst/>
          </a:prstGeom>
          <a:noFill/>
          <a:ln>
            <a:noFill/>
          </a:ln>
        </p:spPr>
      </p:pic>
      <p:pic>
        <p:nvPicPr>
          <p:cNvPr id="60" name="Google Shape;60;p15"/>
          <p:cNvPicPr preferRelativeResize="0"/>
          <p:nvPr/>
        </p:nvPicPr>
        <p:blipFill rotWithShape="1">
          <a:blip r:embed="rId4">
            <a:alphaModFix/>
          </a:blip>
          <a:srcRect b="71329" l="13533" r="76195" t="1686"/>
          <a:stretch/>
        </p:blipFill>
        <p:spPr>
          <a:xfrm>
            <a:off x="1650124" y="115614"/>
            <a:ext cx="1252234" cy="1850675"/>
          </a:xfrm>
          <a:prstGeom prst="rect">
            <a:avLst/>
          </a:prstGeom>
          <a:noFill/>
          <a:ln>
            <a:noFill/>
          </a:ln>
        </p:spPr>
      </p:pic>
      <p:pic>
        <p:nvPicPr>
          <p:cNvPr descr="UIC logo" id="61" name="Google Shape;61;p15"/>
          <p:cNvPicPr preferRelativeResize="0"/>
          <p:nvPr/>
        </p:nvPicPr>
        <p:blipFill rotWithShape="1">
          <a:blip r:embed="rId5">
            <a:alphaModFix/>
          </a:blip>
          <a:srcRect b="0" l="0" r="0" t="0"/>
          <a:stretch/>
        </p:blipFill>
        <p:spPr>
          <a:xfrm>
            <a:off x="8577469" y="5865392"/>
            <a:ext cx="3091621" cy="5958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showMasterSp="0">
  <p:cSld name="Title 1">
    <p:spTree>
      <p:nvGrpSpPr>
        <p:cNvPr id="62" name="Shape 62"/>
        <p:cNvGrpSpPr/>
        <p:nvPr/>
      </p:nvGrpSpPr>
      <p:grpSpPr>
        <a:xfrm>
          <a:off x="0" y="0"/>
          <a:ext cx="0" cy="0"/>
          <a:chOff x="0" y="0"/>
          <a:chExt cx="0" cy="0"/>
        </a:xfrm>
      </p:grpSpPr>
      <p:sp>
        <p:nvSpPr>
          <p:cNvPr descr="you must type your ada compliant description here." id="63" name="Google Shape;63;p16"/>
          <p:cNvSpPr/>
          <p:nvPr>
            <p:ph idx="2" type="pic"/>
          </p:nvPr>
        </p:nvSpPr>
        <p:spPr>
          <a:xfrm>
            <a:off x="-803275" y="0"/>
            <a:ext cx="6248908" cy="6874625"/>
          </a:xfrm>
          <a:prstGeom prst="rect">
            <a:avLst/>
          </a:prstGeom>
          <a:solidFill>
            <a:schemeClr val="lt1"/>
          </a:solidFill>
          <a:ln>
            <a:noFill/>
          </a:ln>
        </p:spPr>
      </p:sp>
      <p:sp>
        <p:nvSpPr>
          <p:cNvPr id="64" name="Google Shape;64;p16"/>
          <p:cNvSpPr txBox="1"/>
          <p:nvPr>
            <p:ph type="ctrTitle"/>
          </p:nvPr>
        </p:nvSpPr>
        <p:spPr>
          <a:xfrm>
            <a:off x="6105008" y="2205037"/>
            <a:ext cx="4920343" cy="1655763"/>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1E62"/>
              </a:buClr>
              <a:buSzPts val="3600"/>
              <a:buFont typeface="Arial"/>
              <a:buNone/>
              <a:defRPr b="1" sz="3600">
                <a:solidFill>
                  <a:srgbClr val="001E6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6"/>
          <p:cNvSpPr txBox="1"/>
          <p:nvPr>
            <p:ph idx="1" type="subTitle"/>
          </p:nvPr>
        </p:nvSpPr>
        <p:spPr>
          <a:xfrm>
            <a:off x="6105008" y="4099548"/>
            <a:ext cx="4920344" cy="607572"/>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dk1"/>
              </a:buClr>
              <a:buSzPts val="2400"/>
              <a:buFont typeface="Arial"/>
              <a:buNone/>
              <a:defRPr sz="2400">
                <a:solidFill>
                  <a:schemeClr val="dk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90000"/>
              </a:lnSpc>
              <a:spcBef>
                <a:spcPts val="500"/>
              </a:spcBef>
              <a:spcAft>
                <a:spcPts val="0"/>
              </a:spcAft>
              <a:buClr>
                <a:srgbClr val="AAAAAA"/>
              </a:buClr>
              <a:buSzPts val="1600"/>
              <a:buNone/>
              <a:defRPr sz="1600"/>
            </a:lvl4pPr>
            <a:lvl5pPr lvl="4" algn="ctr">
              <a:lnSpc>
                <a:spcPct val="90000"/>
              </a:lnSpc>
              <a:spcBef>
                <a:spcPts val="500"/>
              </a:spcBef>
              <a:spcAft>
                <a:spcPts val="0"/>
              </a:spcAft>
              <a:buClr>
                <a:srgbClr val="AAAAA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6" name="Google Shape;66;p16"/>
          <p:cNvPicPr preferRelativeResize="0"/>
          <p:nvPr/>
        </p:nvPicPr>
        <p:blipFill rotWithShape="1">
          <a:blip r:embed="rId2">
            <a:alphaModFix/>
          </a:blip>
          <a:srcRect b="0" l="0" r="0" t="0"/>
          <a:stretch/>
        </p:blipFill>
        <p:spPr>
          <a:xfrm>
            <a:off x="6096000" y="5300680"/>
            <a:ext cx="3152330" cy="607572"/>
          </a:xfrm>
          <a:prstGeom prst="rect">
            <a:avLst/>
          </a:prstGeom>
          <a:noFill/>
          <a:ln>
            <a:noFill/>
          </a:ln>
        </p:spPr>
      </p:pic>
      <p:sp>
        <p:nvSpPr>
          <p:cNvPr id="67" name="Google Shape;67;p16"/>
          <p:cNvSpPr txBox="1"/>
          <p:nvPr>
            <p:ph idx="3" type="body"/>
          </p:nvPr>
        </p:nvSpPr>
        <p:spPr>
          <a:xfrm>
            <a:off x="6105008" y="1611477"/>
            <a:ext cx="2902358" cy="295275"/>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D50032"/>
              </a:buClr>
              <a:buSzPts val="1400"/>
              <a:buFont typeface="Arial"/>
              <a:buNone/>
              <a:defRPr b="1" sz="1400" cap="none">
                <a:solidFill>
                  <a:srgbClr val="D50032"/>
                </a:solidFill>
                <a:latin typeface="Arial"/>
                <a:ea typeface="Arial"/>
                <a:cs typeface="Arial"/>
                <a:sym typeface="Arial"/>
              </a:defRPr>
            </a:lvl1pPr>
            <a:lvl2pPr indent="-228600" lvl="1" marL="914400" algn="l">
              <a:lnSpc>
                <a:spcPct val="100000"/>
              </a:lnSpc>
              <a:spcBef>
                <a:spcPts val="500"/>
              </a:spcBef>
              <a:spcAft>
                <a:spcPts val="0"/>
              </a:spcAft>
              <a:buSzPts val="1400"/>
              <a:buFont typeface="Arial"/>
              <a:buNone/>
              <a:defRPr b="1" sz="1400">
                <a:solidFill>
                  <a:srgbClr val="D50032"/>
                </a:solidFill>
                <a:latin typeface="Arial"/>
                <a:ea typeface="Arial"/>
                <a:cs typeface="Arial"/>
                <a:sym typeface="Arial"/>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color UIC logo" id="68" name="Google Shape;68;p16"/>
          <p:cNvPicPr preferRelativeResize="0"/>
          <p:nvPr/>
        </p:nvPicPr>
        <p:blipFill rotWithShape="1">
          <a:blip r:embed="rId2">
            <a:alphaModFix/>
          </a:blip>
          <a:srcRect b="0" l="0" r="0" t="0"/>
          <a:stretch/>
        </p:blipFill>
        <p:spPr>
          <a:xfrm>
            <a:off x="6096000" y="5300680"/>
            <a:ext cx="3152330" cy="607572"/>
          </a:xfrm>
          <a:prstGeom prst="rect">
            <a:avLst/>
          </a:prstGeom>
          <a:noFill/>
          <a:ln>
            <a:noFill/>
          </a:ln>
        </p:spPr>
      </p:pic>
      <p:sp>
        <p:nvSpPr>
          <p:cNvPr id="69" name="Google Shape;69;p16"/>
          <p:cNvSpPr txBox="1"/>
          <p:nvPr/>
        </p:nvSpPr>
        <p:spPr>
          <a:xfrm>
            <a:off x="2514600" y="-4445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 2">
    <p:spTree>
      <p:nvGrpSpPr>
        <p:cNvPr id="70"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2" name="Google Shape;72;p17"/>
          <p:cNvSpPr/>
          <p:nvPr/>
        </p:nvSpPr>
        <p:spPr>
          <a:xfrm>
            <a:off x="0" y="0"/>
            <a:ext cx="12192000" cy="6858000"/>
          </a:xfrm>
          <a:prstGeom prst="rect">
            <a:avLst/>
          </a:prstGeom>
          <a:solidFill>
            <a:srgbClr val="001E62">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pic>
        <p:nvPicPr>
          <p:cNvPr id="73" name="Google Shape;73;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4" name="Google Shape;74;p17"/>
          <p:cNvSpPr/>
          <p:nvPr/>
        </p:nvSpPr>
        <p:spPr>
          <a:xfrm>
            <a:off x="0" y="0"/>
            <a:ext cx="12192000" cy="6858000"/>
          </a:xfrm>
          <a:prstGeom prst="rect">
            <a:avLst/>
          </a:prstGeom>
          <a:solidFill>
            <a:srgbClr val="001E62">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75" name="Google Shape;75;p17"/>
          <p:cNvSpPr txBox="1"/>
          <p:nvPr>
            <p:ph type="ctrTitle"/>
          </p:nvPr>
        </p:nvSpPr>
        <p:spPr>
          <a:xfrm>
            <a:off x="2815271" y="2289120"/>
            <a:ext cx="6402301" cy="1655763"/>
          </a:xfrm>
          <a:prstGeom prst="rect">
            <a:avLst/>
          </a:prstGeom>
          <a:noFill/>
          <a:ln>
            <a:noFill/>
          </a:ln>
        </p:spPr>
        <p:txBody>
          <a:bodyPr anchorCtr="0" anchor="t" bIns="0" lIns="0" spcFirstLastPara="1" rIns="0" wrap="square" tIns="0">
            <a:normAutofit/>
          </a:bodyPr>
          <a:lstStyle>
            <a:lvl1pPr lvl="0" algn="ctr">
              <a:lnSpc>
                <a:spcPct val="90000"/>
              </a:lnSpc>
              <a:spcBef>
                <a:spcPts val="0"/>
              </a:spcBef>
              <a:spcAft>
                <a:spcPts val="0"/>
              </a:spcAft>
              <a:buClr>
                <a:schemeClr val="lt1"/>
              </a:buClr>
              <a:buSzPts val="5400"/>
              <a:buFont typeface="Arial"/>
              <a:buNone/>
              <a:defRPr b="1" sz="5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a:off x="4565242" y="1611477"/>
            <a:ext cx="2902358" cy="295275"/>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1000"/>
              </a:spcBef>
              <a:spcAft>
                <a:spcPts val="0"/>
              </a:spcAft>
              <a:buClr>
                <a:schemeClr val="lt1"/>
              </a:buClr>
              <a:buSzPts val="1800"/>
              <a:buFont typeface="Arial"/>
              <a:buNone/>
              <a:defRPr b="1" sz="1800" cap="none">
                <a:solidFill>
                  <a:schemeClr val="lt1"/>
                </a:solidFill>
                <a:latin typeface="Arial"/>
                <a:ea typeface="Arial"/>
                <a:cs typeface="Arial"/>
                <a:sym typeface="Arial"/>
              </a:defRPr>
            </a:lvl1pPr>
            <a:lvl2pPr indent="-228600" lvl="1" marL="914400" algn="l">
              <a:lnSpc>
                <a:spcPct val="100000"/>
              </a:lnSpc>
              <a:spcBef>
                <a:spcPts val="500"/>
              </a:spcBef>
              <a:spcAft>
                <a:spcPts val="0"/>
              </a:spcAft>
              <a:buSzPts val="1400"/>
              <a:buFont typeface="Arial"/>
              <a:buNone/>
              <a:defRPr b="1" sz="1400">
                <a:solidFill>
                  <a:srgbClr val="D50032"/>
                </a:solidFill>
                <a:latin typeface="Arial"/>
                <a:ea typeface="Arial"/>
                <a:cs typeface="Arial"/>
                <a:sym typeface="Arial"/>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7"/>
          <p:cNvSpPr txBox="1"/>
          <p:nvPr>
            <p:ph idx="2" type="subTitle"/>
          </p:nvPr>
        </p:nvSpPr>
        <p:spPr>
          <a:xfrm>
            <a:off x="3635828" y="4195872"/>
            <a:ext cx="4920344" cy="607572"/>
          </a:xfrm>
          <a:prstGeom prst="rect">
            <a:avLst/>
          </a:prstGeom>
          <a:noFill/>
          <a:ln>
            <a:noFill/>
          </a:ln>
        </p:spPr>
        <p:txBody>
          <a:bodyPr anchorCtr="0" anchor="t" bIns="0" lIns="0" spcFirstLastPara="1" rIns="0" wrap="square" tIns="0">
            <a:normAutofit/>
          </a:bodyPr>
          <a:lstStyle>
            <a:lvl1pPr lvl="0" algn="ctr">
              <a:lnSpc>
                <a:spcPct val="100000"/>
              </a:lnSpc>
              <a:spcBef>
                <a:spcPts val="1000"/>
              </a:spcBef>
              <a:spcAft>
                <a:spcPts val="0"/>
              </a:spcAft>
              <a:buClr>
                <a:schemeClr val="lt1"/>
              </a:buClr>
              <a:buSzPts val="2400"/>
              <a:buFont typeface="Arial"/>
              <a:buNone/>
              <a:defRPr sz="2400">
                <a:solidFill>
                  <a:schemeClr val="lt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90000"/>
              </a:lnSpc>
              <a:spcBef>
                <a:spcPts val="500"/>
              </a:spcBef>
              <a:spcAft>
                <a:spcPts val="0"/>
              </a:spcAft>
              <a:buClr>
                <a:srgbClr val="AAAAAA"/>
              </a:buClr>
              <a:buSzPts val="1600"/>
              <a:buNone/>
              <a:defRPr sz="1600"/>
            </a:lvl4pPr>
            <a:lvl5pPr lvl="4" algn="ctr">
              <a:lnSpc>
                <a:spcPct val="90000"/>
              </a:lnSpc>
              <a:spcBef>
                <a:spcPts val="500"/>
              </a:spcBef>
              <a:spcAft>
                <a:spcPts val="0"/>
              </a:spcAft>
              <a:buClr>
                <a:srgbClr val="AAAAA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78" name="Google Shape;78;p17"/>
          <p:cNvPicPr preferRelativeResize="0"/>
          <p:nvPr/>
        </p:nvPicPr>
        <p:blipFill rotWithShape="1">
          <a:blip r:embed="rId3">
            <a:alphaModFix/>
          </a:blip>
          <a:srcRect b="0" l="0" r="0" t="0"/>
          <a:stretch/>
        </p:blipFill>
        <p:spPr>
          <a:xfrm>
            <a:off x="5657850" y="5246523"/>
            <a:ext cx="876300" cy="876300"/>
          </a:xfrm>
          <a:prstGeom prst="rect">
            <a:avLst/>
          </a:prstGeom>
          <a:noFill/>
          <a:ln>
            <a:noFill/>
          </a:ln>
        </p:spPr>
      </p:pic>
      <p:pic>
        <p:nvPicPr>
          <p:cNvPr descr="Red UIC circle mark" id="79" name="Google Shape;79;p17"/>
          <p:cNvPicPr preferRelativeResize="0"/>
          <p:nvPr/>
        </p:nvPicPr>
        <p:blipFill rotWithShape="1">
          <a:blip r:embed="rId3">
            <a:alphaModFix/>
          </a:blip>
          <a:srcRect b="0" l="0" r="0" t="0"/>
          <a:stretch/>
        </p:blipFill>
        <p:spPr>
          <a:xfrm>
            <a:off x="5657850" y="5246523"/>
            <a:ext cx="876300" cy="876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80" name="Shape 80"/>
        <p:cNvGrpSpPr/>
        <p:nvPr/>
      </p:nvGrpSpPr>
      <p:grpSpPr>
        <a:xfrm>
          <a:off x="0" y="0"/>
          <a:ext cx="0" cy="0"/>
          <a:chOff x="0" y="0"/>
          <a:chExt cx="0" cy="0"/>
        </a:xfrm>
      </p:grpSpPr>
      <p:sp>
        <p:nvSpPr>
          <p:cNvPr id="81" name="Google Shape;81;p18"/>
          <p:cNvSpPr txBox="1"/>
          <p:nvPr>
            <p:ph type="title"/>
          </p:nvPr>
        </p:nvSpPr>
        <p:spPr>
          <a:xfrm>
            <a:off x="571499" y="427475"/>
            <a:ext cx="11048999" cy="81100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1E6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f picture or chart you must type your ADA compliant description here." id="82" name="Google Shape;82;p18"/>
          <p:cNvSpPr txBox="1"/>
          <p:nvPr>
            <p:ph idx="1" type="body"/>
          </p:nvPr>
        </p:nvSpPr>
        <p:spPr>
          <a:xfrm>
            <a:off x="571500" y="1437126"/>
            <a:ext cx="11049000" cy="449070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8"/>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264">
          <p15:clr>
            <a:srgbClr val="FBAE40"/>
          </p15:clr>
        </p15:guide>
        <p15:guide id="2" pos="3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84" name="Shape 84"/>
        <p:cNvGrpSpPr/>
        <p:nvPr/>
      </p:nvGrpSpPr>
      <p:grpSpPr>
        <a:xfrm>
          <a:off x="0" y="0"/>
          <a:ext cx="0" cy="0"/>
          <a:chOff x="0" y="0"/>
          <a:chExt cx="0" cy="0"/>
        </a:xfrm>
      </p:grpSpPr>
      <p:sp>
        <p:nvSpPr>
          <p:cNvPr id="85" name="Google Shape;85;p19"/>
          <p:cNvSpPr txBox="1"/>
          <p:nvPr>
            <p:ph type="title"/>
          </p:nvPr>
        </p:nvSpPr>
        <p:spPr>
          <a:xfrm>
            <a:off x="571499" y="427475"/>
            <a:ext cx="11048999" cy="81100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1E6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if picture or chart you must type your ADA compliant description here." id="86" name="Google Shape;86;p19"/>
          <p:cNvSpPr txBox="1"/>
          <p:nvPr>
            <p:ph idx="1" type="body"/>
          </p:nvPr>
        </p:nvSpPr>
        <p:spPr>
          <a:xfrm>
            <a:off x="571500" y="1437126"/>
            <a:ext cx="5257800" cy="449070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if picture or chart you must type your ADA compliant description here." id="87" name="Google Shape;87;p19"/>
          <p:cNvSpPr txBox="1"/>
          <p:nvPr>
            <p:ph idx="2" type="body"/>
          </p:nvPr>
        </p:nvSpPr>
        <p:spPr>
          <a:xfrm>
            <a:off x="6388100" y="1437126"/>
            <a:ext cx="5257800" cy="4490708"/>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90000"/>
              </a:lnSpc>
              <a:spcBef>
                <a:spcPts val="500"/>
              </a:spcBef>
              <a:spcAft>
                <a:spcPts val="0"/>
              </a:spcAft>
              <a:buClr>
                <a:srgbClr val="AAAAAA"/>
              </a:buClr>
              <a:buSzPts val="1800"/>
              <a:buChar char="•"/>
              <a:defRPr/>
            </a:lvl4pPr>
            <a:lvl5pPr indent="-342900" lvl="4" marL="2286000" algn="l">
              <a:lnSpc>
                <a:spcPct val="90000"/>
              </a:lnSpc>
              <a:spcBef>
                <a:spcPts val="500"/>
              </a:spcBef>
              <a:spcAft>
                <a:spcPts val="0"/>
              </a:spcAft>
              <a:buClr>
                <a:srgbClr val="AAAAA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9"/>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slideLayout" Target="../slideLayouts/slideLayout20.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23" Type="http://schemas.openxmlformats.org/officeDocument/2006/relationships/theme" Target="../theme/theme1.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nvSpPr>
        <p:spPr>
          <a:xfrm>
            <a:off x="125425" y="6439768"/>
            <a:ext cx="6015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1" i="0" lang="en-US" sz="1400" u="none" cap="none" strike="noStrike">
                <a:solidFill>
                  <a:schemeClr val="accent2"/>
                </a:solidFill>
                <a:latin typeface="Arial"/>
                <a:ea typeface="Arial"/>
                <a:cs typeface="Arial"/>
                <a:sym typeface="Arial"/>
              </a:rPr>
              <a:t>‹#›</a:t>
            </a:fld>
            <a:endParaRPr b="1" sz="1400">
              <a:solidFill>
                <a:schemeClr val="accent2"/>
              </a:solidFill>
              <a:latin typeface="Arial"/>
              <a:ea typeface="Arial"/>
              <a:cs typeface="Arial"/>
              <a:sym typeface="Arial"/>
            </a:endParaRPr>
          </a:p>
        </p:txBody>
      </p:sp>
      <p:pic>
        <p:nvPicPr>
          <p:cNvPr id="11" name="Google Shape;11;p10"/>
          <p:cNvPicPr preferRelativeResize="0"/>
          <p:nvPr/>
        </p:nvPicPr>
        <p:blipFill rotWithShape="1">
          <a:blip r:embed="rId1">
            <a:alphaModFix/>
          </a:blip>
          <a:srcRect b="0" l="0" r="0" t="0"/>
          <a:stretch/>
        </p:blipFill>
        <p:spPr>
          <a:xfrm>
            <a:off x="11462017" y="6126480"/>
            <a:ext cx="604558" cy="589280"/>
          </a:xfrm>
          <a:prstGeom prst="rect">
            <a:avLst/>
          </a:prstGeom>
          <a:noFill/>
          <a:ln>
            <a:noFill/>
          </a:ln>
        </p:spPr>
      </p:pic>
      <p:sp>
        <p:nvSpPr>
          <p:cNvPr id="12" name="Google Shape;12;p10"/>
          <p:cNvSpPr txBox="1"/>
          <p:nvPr>
            <p:ph type="title"/>
          </p:nvPr>
        </p:nvSpPr>
        <p:spPr>
          <a:xfrm>
            <a:off x="571499" y="427475"/>
            <a:ext cx="11048999" cy="811005"/>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1E62"/>
              </a:buClr>
              <a:buSzPts val="3600"/>
              <a:buFont typeface="Arial"/>
              <a:buNone/>
              <a:defRPr b="1" i="0" sz="3600" u="none" cap="none" strike="noStrike">
                <a:solidFill>
                  <a:srgbClr val="001E6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0"/>
          <p:cNvSpPr txBox="1"/>
          <p:nvPr>
            <p:ph idx="1" type="body"/>
          </p:nvPr>
        </p:nvSpPr>
        <p:spPr>
          <a:xfrm>
            <a:off x="571500" y="1437126"/>
            <a:ext cx="11049000" cy="4490708"/>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500"/>
              </a:spcBef>
              <a:spcAft>
                <a:spcPts val="0"/>
              </a:spcAft>
              <a:buClr>
                <a:srgbClr val="001E62"/>
              </a:buClr>
              <a:buSzPts val="2000"/>
              <a:buFont typeface="Arial"/>
              <a:buChar char="•"/>
              <a:defRPr b="0" i="0" sz="2000" u="none" cap="none" strike="noStrike">
                <a:solidFill>
                  <a:schemeClr val="dk1"/>
                </a:solidFill>
                <a:latin typeface="Arial"/>
                <a:ea typeface="Arial"/>
                <a:cs typeface="Arial"/>
                <a:sym typeface="Arial"/>
              </a:defRPr>
            </a:lvl2pPr>
            <a:lvl3pPr indent="-330200" lvl="2" marL="1371600" marR="0" rtl="0" algn="l">
              <a:lnSpc>
                <a:spcPct val="100000"/>
              </a:lnSpc>
              <a:spcBef>
                <a:spcPts val="500"/>
              </a:spcBef>
              <a:spcAft>
                <a:spcPts val="0"/>
              </a:spcAft>
              <a:buClr>
                <a:srgbClr val="001E62"/>
              </a:buClr>
              <a:buSzPts val="1600"/>
              <a:buFont typeface="NTR"/>
              <a:buChar char="–"/>
              <a:defRPr b="0" i="0" sz="16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AAAAAA"/>
              </a:buClr>
              <a:buSzPts val="1800"/>
              <a:buFont typeface="Arial"/>
              <a:buChar char="•"/>
              <a:defRPr b="0" i="0" sz="1800" u="none" cap="none" strike="noStrike">
                <a:solidFill>
                  <a:srgbClr val="AAAAAA"/>
                </a:solidFill>
                <a:latin typeface="Arial"/>
                <a:ea typeface="Arial"/>
                <a:cs typeface="Arial"/>
                <a:sym typeface="Arial"/>
              </a:defRPr>
            </a:lvl4pPr>
            <a:lvl5pPr indent="-342900" lvl="4" marL="2286000" marR="0" rtl="0" algn="l">
              <a:lnSpc>
                <a:spcPct val="90000"/>
              </a:lnSpc>
              <a:spcBef>
                <a:spcPts val="500"/>
              </a:spcBef>
              <a:spcAft>
                <a:spcPts val="0"/>
              </a:spcAft>
              <a:buClr>
                <a:srgbClr val="AAAAAA"/>
              </a:buClr>
              <a:buSzPts val="1800"/>
              <a:buFont typeface="Arial"/>
              <a:buChar char="•"/>
              <a:defRPr b="0" i="0" sz="1800" u="none" cap="none" strike="noStrike">
                <a:solidFill>
                  <a:srgbClr val="AAAAAA"/>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descr="red UIC circle mark" id="14" name="Google Shape;14;p10"/>
          <p:cNvPicPr preferRelativeResize="0"/>
          <p:nvPr/>
        </p:nvPicPr>
        <p:blipFill rotWithShape="1">
          <a:blip r:embed="rId2">
            <a:alphaModFix/>
          </a:blip>
          <a:srcRect b="0" l="0" r="0" t="0"/>
          <a:stretch/>
        </p:blipFill>
        <p:spPr>
          <a:xfrm>
            <a:off x="11462017" y="6126480"/>
            <a:ext cx="604558" cy="589280"/>
          </a:xfrm>
          <a:prstGeom prst="rect">
            <a:avLst/>
          </a:prstGeom>
          <a:noFill/>
          <a:ln>
            <a:noFill/>
          </a:ln>
        </p:spPr>
      </p:pic>
      <p:sp>
        <p:nvSpPr>
          <p:cNvPr id="15" name="Google Shape;15;p10"/>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64">
          <p15:clr>
            <a:srgbClr val="F26B43"/>
          </p15:clr>
        </p15:guide>
        <p15:guide id="2" pos="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
          <p:cNvSpPr txBox="1"/>
          <p:nvPr>
            <p:ph idx="1" type="body"/>
          </p:nvPr>
        </p:nvSpPr>
        <p:spPr>
          <a:xfrm>
            <a:off x="0" y="5019040"/>
            <a:ext cx="4216400" cy="1310274"/>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chemeClr val="lt1"/>
              </a:buClr>
              <a:buSzPts val="2000"/>
              <a:buFont typeface="Arial"/>
              <a:buNone/>
            </a:pPr>
            <a:r>
              <a:rPr lang="en-US"/>
              <a:t>Presented by</a:t>
            </a:r>
            <a:endParaRPr/>
          </a:p>
          <a:p>
            <a:pPr indent="0" lvl="0" marL="0" rtl="0" algn="ctr">
              <a:lnSpc>
                <a:spcPct val="100000"/>
              </a:lnSpc>
              <a:spcBef>
                <a:spcPts val="0"/>
              </a:spcBef>
              <a:spcAft>
                <a:spcPts val="0"/>
              </a:spcAft>
              <a:buClr>
                <a:schemeClr val="lt1"/>
              </a:buClr>
              <a:buSzPts val="2000"/>
              <a:buFont typeface="Arial"/>
              <a:buNone/>
            </a:pPr>
            <a:r>
              <a:rPr lang="en-US"/>
              <a:t>Anisha Joshi</a:t>
            </a:r>
            <a:endParaRPr/>
          </a:p>
          <a:p>
            <a:pPr indent="0" lvl="0" marL="0" rtl="0" algn="ctr">
              <a:lnSpc>
                <a:spcPct val="100000"/>
              </a:lnSpc>
              <a:spcBef>
                <a:spcPts val="0"/>
              </a:spcBef>
              <a:spcAft>
                <a:spcPts val="0"/>
              </a:spcAft>
              <a:buClr>
                <a:schemeClr val="lt1"/>
              </a:buClr>
              <a:buSzPts val="2000"/>
              <a:buFont typeface="Arial"/>
              <a:buNone/>
            </a:pPr>
            <a:r>
              <a:rPr lang="en-US"/>
              <a:t>Gabriella Sussman</a:t>
            </a:r>
            <a:endParaRPr/>
          </a:p>
        </p:txBody>
      </p:sp>
      <p:sp>
        <p:nvSpPr>
          <p:cNvPr id="146" name="Google Shape;146;p1"/>
          <p:cNvSpPr txBox="1"/>
          <p:nvPr>
            <p:ph idx="3" type="body"/>
          </p:nvPr>
        </p:nvSpPr>
        <p:spPr>
          <a:xfrm>
            <a:off x="683260" y="1222362"/>
            <a:ext cx="3225800" cy="1562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FFFFFF"/>
              </a:buClr>
              <a:buSzPts val="4800"/>
              <a:buFont typeface="Arial"/>
              <a:buNone/>
            </a:pPr>
            <a:r>
              <a:rPr b="0" i="0" lang="en-US" sz="4800" u="none" strike="noStrike">
                <a:solidFill>
                  <a:srgbClr val="FFFFFF"/>
                </a:solidFill>
                <a:latin typeface="Arial"/>
                <a:ea typeface="Arial"/>
                <a:cs typeface="Arial"/>
                <a:sym typeface="Arial"/>
              </a:rPr>
              <a:t>Predicting </a:t>
            </a:r>
            <a:r>
              <a:rPr b="0" lang="en-US" sz="4800">
                <a:solidFill>
                  <a:srgbClr val="FFFFFF"/>
                </a:solidFill>
              </a:rPr>
              <a:t>Tax </a:t>
            </a:r>
            <a:r>
              <a:rPr b="0" i="0" lang="en-US" sz="4800" u="none" strike="noStrike">
                <a:solidFill>
                  <a:srgbClr val="FFFFFF"/>
                </a:solidFill>
                <a:latin typeface="Arial"/>
                <a:ea typeface="Arial"/>
                <a:cs typeface="Arial"/>
                <a:sym typeface="Arial"/>
              </a:rPr>
              <a:t>Assessed Property Value</a:t>
            </a:r>
            <a:endParaRPr sz="8000">
              <a:latin typeface="Arial"/>
              <a:ea typeface="Arial"/>
              <a:cs typeface="Arial"/>
              <a:sym typeface="Arial"/>
            </a:endParaRPr>
          </a:p>
        </p:txBody>
      </p:sp>
      <p:pic>
        <p:nvPicPr>
          <p:cNvPr id="147" name="Google Shape;147;p1"/>
          <p:cNvPicPr preferRelativeResize="0"/>
          <p:nvPr/>
        </p:nvPicPr>
        <p:blipFill>
          <a:blip r:embed="rId3">
            <a:alphaModFix/>
          </a:blip>
          <a:stretch>
            <a:fillRect/>
          </a:stretch>
        </p:blipFill>
        <p:spPr>
          <a:xfrm>
            <a:off x="4438700" y="1433200"/>
            <a:ext cx="7531399" cy="4148676"/>
          </a:xfrm>
          <a:prstGeom prst="rect">
            <a:avLst/>
          </a:prstGeom>
          <a:noFill/>
          <a:ln>
            <a:noFill/>
          </a:ln>
        </p:spPr>
      </p:pic>
      <p:sp>
        <p:nvSpPr>
          <p:cNvPr id="148" name="Google Shape;148;p1"/>
          <p:cNvSpPr/>
          <p:nvPr/>
        </p:nvSpPr>
        <p:spPr>
          <a:xfrm>
            <a:off x="4524625" y="5140550"/>
            <a:ext cx="2818800" cy="272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
          <p:cNvSpPr txBox="1"/>
          <p:nvPr/>
        </p:nvSpPr>
        <p:spPr>
          <a:xfrm>
            <a:off x="4691525" y="5094950"/>
            <a:ext cx="281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Tax Assessed Home Value</a:t>
            </a:r>
            <a:endParaRPr b="1" sz="1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Graphical user interface&#10;&#10;Description automatically generated" id="154" name="Google Shape;154;p2"/>
          <p:cNvPicPr preferRelativeResize="0"/>
          <p:nvPr>
            <p:ph idx="2" type="pic"/>
          </p:nvPr>
        </p:nvPicPr>
        <p:blipFill rotWithShape="1">
          <a:blip r:embed="rId3">
            <a:alphaModFix/>
          </a:blip>
          <a:srcRect b="2" l="0" r="20740" t="0"/>
          <a:stretch/>
        </p:blipFill>
        <p:spPr>
          <a:xfrm>
            <a:off x="7575550" y="2145976"/>
            <a:ext cx="3892550" cy="2566047"/>
          </a:xfrm>
          <a:prstGeom prst="rect">
            <a:avLst/>
          </a:prstGeom>
          <a:noFill/>
          <a:ln>
            <a:noFill/>
          </a:ln>
        </p:spPr>
      </p:pic>
      <p:sp>
        <p:nvSpPr>
          <p:cNvPr id="155" name="Google Shape;155;p2"/>
          <p:cNvSpPr txBox="1"/>
          <p:nvPr>
            <p:ph type="title"/>
          </p:nvPr>
        </p:nvSpPr>
        <p:spPr>
          <a:xfrm>
            <a:off x="571499" y="427475"/>
            <a:ext cx="6642100" cy="81100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1E62"/>
              </a:buClr>
              <a:buSzPts val="3600"/>
              <a:buFont typeface="Arial"/>
              <a:buNone/>
            </a:pPr>
            <a:r>
              <a:rPr lang="en-US"/>
              <a:t>Problem Setting</a:t>
            </a:r>
            <a:endParaRPr/>
          </a:p>
        </p:txBody>
      </p:sp>
      <p:sp>
        <p:nvSpPr>
          <p:cNvPr id="156" name="Google Shape;156;p2"/>
          <p:cNvSpPr txBox="1"/>
          <p:nvPr>
            <p:ph idx="11" type="ftr"/>
          </p:nvPr>
        </p:nvSpPr>
        <p:spPr>
          <a:xfrm>
            <a:off x="571499" y="6419410"/>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College/Department/Presentation Name</a:t>
            </a:r>
            <a:endParaRPr/>
          </a:p>
        </p:txBody>
      </p:sp>
      <p:sp>
        <p:nvSpPr>
          <p:cNvPr id="157" name="Google Shape;157;p2"/>
          <p:cNvSpPr txBox="1"/>
          <p:nvPr/>
        </p:nvSpPr>
        <p:spPr>
          <a:xfrm>
            <a:off x="571499" y="1238480"/>
            <a:ext cx="6887392" cy="507831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41514"/>
              </a:buClr>
              <a:buSzPts val="1800"/>
              <a:buFont typeface="Arial"/>
              <a:buChar char="•"/>
            </a:pPr>
            <a:r>
              <a:rPr lang="en-US" sz="1800">
                <a:solidFill>
                  <a:srgbClr val="141514"/>
                </a:solidFill>
                <a:latin typeface="Arial"/>
                <a:ea typeface="Arial"/>
                <a:cs typeface="Arial"/>
                <a:sym typeface="Arial"/>
              </a:rPr>
              <a:t>Property taxes are an important part of a local government’s revenue. </a:t>
            </a:r>
            <a:endParaRPr/>
          </a:p>
          <a:p>
            <a:pPr indent="-285750" lvl="0" marL="285750" marR="0" rtl="0" algn="l">
              <a:spcBef>
                <a:spcPts val="0"/>
              </a:spcBef>
              <a:spcAft>
                <a:spcPts val="0"/>
              </a:spcAft>
              <a:buClr>
                <a:srgbClr val="141514"/>
              </a:buClr>
              <a:buSzPts val="1800"/>
              <a:buFont typeface="Arial"/>
              <a:buChar char="•"/>
            </a:pPr>
            <a:r>
              <a:rPr lang="en-US" sz="1800">
                <a:solidFill>
                  <a:srgbClr val="141514"/>
                </a:solidFill>
                <a:latin typeface="Arial"/>
                <a:ea typeface="Arial"/>
                <a:cs typeface="Arial"/>
                <a:sym typeface="Arial"/>
              </a:rPr>
              <a:t>It helps pay for things like public schools, libraries, local government employees' salaries, parks and recreation, sanitation, sewer, police and fire protection, roads, and other local needs</a:t>
            </a:r>
            <a:endParaRPr/>
          </a:p>
          <a:p>
            <a:pPr indent="-285750" lvl="0" marL="285750" marR="0" rtl="0" algn="l">
              <a:spcBef>
                <a:spcPts val="0"/>
              </a:spcBef>
              <a:spcAft>
                <a:spcPts val="0"/>
              </a:spcAft>
              <a:buClr>
                <a:srgbClr val="141514"/>
              </a:buClr>
              <a:buSzPts val="1800"/>
              <a:buFont typeface="Arial"/>
              <a:buChar char="•"/>
            </a:pPr>
            <a:r>
              <a:rPr lang="en-US" sz="1800">
                <a:solidFill>
                  <a:srgbClr val="141514"/>
                </a:solidFill>
                <a:latin typeface="Arial"/>
                <a:ea typeface="Arial"/>
                <a:cs typeface="Arial"/>
                <a:sym typeface="Arial"/>
              </a:rPr>
              <a:t>It is crucial that local governments be able to increase the accuracy and fairness of assessing properties, while also increasing the efficiency in assessing properties’ value.</a:t>
            </a:r>
            <a:endParaRPr/>
          </a:p>
          <a:p>
            <a:pPr indent="-285750" lvl="0" marL="285750" marR="0" rtl="0" algn="l">
              <a:spcBef>
                <a:spcPts val="0"/>
              </a:spcBef>
              <a:spcAft>
                <a:spcPts val="0"/>
              </a:spcAft>
              <a:buClr>
                <a:srgbClr val="141514"/>
              </a:buClr>
              <a:buSzPts val="1800"/>
              <a:buFont typeface="Arial"/>
              <a:buChar char="•"/>
            </a:pPr>
            <a:r>
              <a:rPr lang="en-US" sz="1800">
                <a:solidFill>
                  <a:srgbClr val="141514"/>
                </a:solidFill>
                <a:latin typeface="Arial"/>
                <a:ea typeface="Arial"/>
                <a:cs typeface="Arial"/>
                <a:sym typeface="Arial"/>
              </a:rPr>
              <a:t>By utilizing Machine Learning Models, local government employees can enhance their judgement by comparing the properties’ assessment with the assessed value provided by the Models, allowing them to spend more time and resources on other value-added activities. </a:t>
            </a:r>
            <a:endParaRPr/>
          </a:p>
          <a:p>
            <a:pPr indent="-285750" lvl="0" marL="285750" marR="0" rtl="0" algn="l">
              <a:spcBef>
                <a:spcPts val="0"/>
              </a:spcBef>
              <a:spcAft>
                <a:spcPts val="0"/>
              </a:spcAft>
              <a:buClr>
                <a:srgbClr val="141514"/>
              </a:buClr>
              <a:buSzPts val="1800"/>
              <a:buFont typeface="Arial"/>
              <a:buChar char="•"/>
            </a:pPr>
            <a:r>
              <a:rPr lang="en-US" sz="1800">
                <a:solidFill>
                  <a:srgbClr val="141514"/>
                </a:solidFill>
                <a:latin typeface="Arial"/>
                <a:ea typeface="Arial"/>
                <a:cs typeface="Arial"/>
                <a:sym typeface="Arial"/>
              </a:rPr>
              <a:t>The overall result is a more objective, timely, accurate, and equitable property valuation, providing more confidence to both the local government and the taxpayers.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
          <p:cNvSpPr txBox="1"/>
          <p:nvPr>
            <p:ph type="title"/>
          </p:nvPr>
        </p:nvSpPr>
        <p:spPr>
          <a:xfrm>
            <a:off x="571499" y="427475"/>
            <a:ext cx="6642000" cy="8109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1E62"/>
              </a:buClr>
              <a:buSzPts val="3600"/>
              <a:buFont typeface="Arial"/>
              <a:buNone/>
            </a:pPr>
            <a:r>
              <a:rPr lang="en-US"/>
              <a:t>Dataset</a:t>
            </a:r>
            <a:endParaRPr/>
          </a:p>
        </p:txBody>
      </p:sp>
      <p:sp>
        <p:nvSpPr>
          <p:cNvPr id="163" name="Google Shape;163;p3"/>
          <p:cNvSpPr txBox="1"/>
          <p:nvPr/>
        </p:nvSpPr>
        <p:spPr>
          <a:xfrm>
            <a:off x="9714272" y="151502"/>
            <a:ext cx="2352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141514"/>
                </a:solidFill>
                <a:latin typeface="Arial"/>
                <a:ea typeface="Arial"/>
                <a:cs typeface="Arial"/>
                <a:sym typeface="Arial"/>
              </a:rPr>
              <a:t>Dependent Variable</a:t>
            </a:r>
            <a:br>
              <a:rPr lang="en-US" sz="1800">
                <a:solidFill>
                  <a:srgbClr val="141514"/>
                </a:solidFill>
                <a:latin typeface="Arial"/>
                <a:ea typeface="Arial"/>
                <a:cs typeface="Arial"/>
                <a:sym typeface="Arial"/>
              </a:rPr>
            </a:br>
            <a:endParaRPr sz="1800">
              <a:solidFill>
                <a:srgbClr val="141514"/>
              </a:solidFill>
              <a:latin typeface="Arial"/>
              <a:ea typeface="Arial"/>
              <a:cs typeface="Arial"/>
              <a:sym typeface="Arial"/>
            </a:endParaRPr>
          </a:p>
        </p:txBody>
      </p:sp>
      <p:grpSp>
        <p:nvGrpSpPr>
          <p:cNvPr id="164" name="Google Shape;164;p3"/>
          <p:cNvGrpSpPr/>
          <p:nvPr/>
        </p:nvGrpSpPr>
        <p:grpSpPr>
          <a:xfrm>
            <a:off x="-237330" y="1020655"/>
            <a:ext cx="7231062" cy="5418475"/>
            <a:chOff x="448468" y="95"/>
            <a:chExt cx="7231062" cy="5418475"/>
          </a:xfrm>
        </p:grpSpPr>
        <p:sp>
          <p:nvSpPr>
            <p:cNvPr id="165" name="Google Shape;165;p3"/>
            <p:cNvSpPr/>
            <p:nvPr/>
          </p:nvSpPr>
          <p:spPr>
            <a:xfrm rot="5400000">
              <a:off x="3506806" y="130656"/>
              <a:ext cx="2008628" cy="1747506"/>
            </a:xfrm>
            <a:prstGeom prst="hexagon">
              <a:avLst>
                <a:gd fmla="val 25000" name="adj"/>
                <a:gd fmla="val 115470" name="vf"/>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txBox="1"/>
            <p:nvPr/>
          </p:nvSpPr>
          <p:spPr>
            <a:xfrm>
              <a:off x="3909687" y="313106"/>
              <a:ext cx="1202866" cy="1382606"/>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Zillow 2016 Property Data</a:t>
              </a:r>
              <a:endParaRPr/>
            </a:p>
          </p:txBody>
        </p:sp>
        <p:sp>
          <p:nvSpPr>
            <p:cNvPr id="167" name="Google Shape;167;p3"/>
            <p:cNvSpPr/>
            <p:nvPr/>
          </p:nvSpPr>
          <p:spPr>
            <a:xfrm>
              <a:off x="5437901" y="401821"/>
              <a:ext cx="2241629" cy="12051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txBox="1"/>
            <p:nvPr/>
          </p:nvSpPr>
          <p:spPr>
            <a:xfrm>
              <a:off x="5437901" y="401821"/>
              <a:ext cx="2241629" cy="1205177"/>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Arial"/>
                <a:buNone/>
              </a:pPr>
              <a:r>
                <a:rPr lang="en-US" sz="1800">
                  <a:solidFill>
                    <a:schemeClr val="dk1"/>
                  </a:solidFill>
                  <a:latin typeface="Arial"/>
                  <a:ea typeface="Arial"/>
                  <a:cs typeface="Arial"/>
                  <a:sym typeface="Arial"/>
                </a:rPr>
                <a:t>3 California </a:t>
              </a:r>
              <a:endParaRPr sz="1800">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100"/>
                <a:buFont typeface="Arial"/>
                <a:buNone/>
              </a:pPr>
              <a:r>
                <a:rPr lang="en-US" sz="1800">
                  <a:solidFill>
                    <a:schemeClr val="dk1"/>
                  </a:solidFill>
                  <a:latin typeface="Arial"/>
                  <a:ea typeface="Arial"/>
                  <a:cs typeface="Arial"/>
                  <a:sym typeface="Arial"/>
                </a:rPr>
                <a:t>counties</a:t>
              </a:r>
              <a:endParaRPr sz="1800"/>
            </a:p>
          </p:txBody>
        </p:sp>
        <p:sp>
          <p:nvSpPr>
            <p:cNvPr id="169" name="Google Shape;169;p3"/>
            <p:cNvSpPr/>
            <p:nvPr/>
          </p:nvSpPr>
          <p:spPr>
            <a:xfrm rot="5400000">
              <a:off x="1619499" y="130656"/>
              <a:ext cx="2008628" cy="1747506"/>
            </a:xfrm>
            <a:prstGeom prst="hexagon">
              <a:avLst>
                <a:gd fmla="val 25000" name="adj"/>
                <a:gd fmla="val 115470" name="vf"/>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txBox="1"/>
            <p:nvPr/>
          </p:nvSpPr>
          <p:spPr>
            <a:xfrm>
              <a:off x="2022380" y="313106"/>
              <a:ext cx="1202866" cy="138260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Arial"/>
                <a:buNone/>
              </a:pPr>
              <a:r>
                <a:t/>
              </a:r>
              <a:endParaRPr sz="3600">
                <a:solidFill>
                  <a:schemeClr val="lt1"/>
                </a:solidFill>
                <a:latin typeface="Arial"/>
                <a:ea typeface="Arial"/>
                <a:cs typeface="Arial"/>
                <a:sym typeface="Arial"/>
              </a:endParaRPr>
            </a:p>
          </p:txBody>
        </p:sp>
        <p:sp>
          <p:nvSpPr>
            <p:cNvPr id="171" name="Google Shape;171;p3"/>
            <p:cNvSpPr/>
            <p:nvPr/>
          </p:nvSpPr>
          <p:spPr>
            <a:xfrm rot="5400000">
              <a:off x="2559537" y="1835580"/>
              <a:ext cx="2008628" cy="1747506"/>
            </a:xfrm>
            <a:prstGeom prst="hexagon">
              <a:avLst>
                <a:gd fmla="val 25000" name="adj"/>
                <a:gd fmla="val 115470" name="vf"/>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txBox="1"/>
            <p:nvPr/>
          </p:nvSpPr>
          <p:spPr>
            <a:xfrm>
              <a:off x="2962418" y="2018030"/>
              <a:ext cx="1202866" cy="1382606"/>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lang="en-US" sz="2100">
                  <a:solidFill>
                    <a:schemeClr val="lt1"/>
                  </a:solidFill>
                  <a:latin typeface="Arial"/>
                  <a:ea typeface="Arial"/>
                  <a:cs typeface="Arial"/>
                  <a:sym typeface="Arial"/>
                </a:rPr>
                <a:t>From Kaggle</a:t>
              </a:r>
              <a:endParaRPr/>
            </a:p>
          </p:txBody>
        </p:sp>
        <p:sp>
          <p:nvSpPr>
            <p:cNvPr id="173" name="Google Shape;173;p3"/>
            <p:cNvSpPr/>
            <p:nvPr/>
          </p:nvSpPr>
          <p:spPr>
            <a:xfrm>
              <a:off x="448468" y="2106744"/>
              <a:ext cx="2169318" cy="12051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txBox="1"/>
            <p:nvPr/>
          </p:nvSpPr>
          <p:spPr>
            <a:xfrm>
              <a:off x="448468" y="2106744"/>
              <a:ext cx="2169318" cy="1205177"/>
            </a:xfrm>
            <a:prstGeom prst="rect">
              <a:avLst/>
            </a:prstGeom>
            <a:noFill/>
            <a:ln>
              <a:noFill/>
            </a:ln>
          </p:spPr>
          <p:txBody>
            <a:bodyPr anchorCtr="0" anchor="ctr" bIns="80000" lIns="80000" spcFirstLastPara="1" rIns="80000" wrap="square" tIns="80000">
              <a:noAutofit/>
            </a:bodyPr>
            <a:lstStyle/>
            <a:p>
              <a:pPr indent="0" lvl="0" marL="0" marR="0" rtl="0" algn="r">
                <a:lnSpc>
                  <a:spcPct val="90000"/>
                </a:lnSpc>
                <a:spcBef>
                  <a:spcPts val="0"/>
                </a:spcBef>
                <a:spcAft>
                  <a:spcPts val="0"/>
                </a:spcAft>
                <a:buClr>
                  <a:schemeClr val="dk1"/>
                </a:buClr>
                <a:buSzPts val="2100"/>
                <a:buFont typeface="Arial"/>
                <a:buNone/>
              </a:pPr>
              <a:r>
                <a:t/>
              </a:r>
              <a:endParaRPr sz="2100">
                <a:solidFill>
                  <a:schemeClr val="dk1"/>
                </a:solidFill>
                <a:latin typeface="Arial"/>
                <a:ea typeface="Arial"/>
                <a:cs typeface="Arial"/>
                <a:sym typeface="Arial"/>
              </a:endParaRPr>
            </a:p>
          </p:txBody>
        </p:sp>
        <p:sp>
          <p:nvSpPr>
            <p:cNvPr id="175" name="Google Shape;175;p3"/>
            <p:cNvSpPr/>
            <p:nvPr/>
          </p:nvSpPr>
          <p:spPr>
            <a:xfrm rot="5400000">
              <a:off x="4446844" y="1835580"/>
              <a:ext cx="2008628" cy="1747506"/>
            </a:xfrm>
            <a:prstGeom prst="hexagon">
              <a:avLst>
                <a:gd fmla="val 25000" name="adj"/>
                <a:gd fmla="val 115470" name="vf"/>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txBox="1"/>
            <p:nvPr/>
          </p:nvSpPr>
          <p:spPr>
            <a:xfrm>
              <a:off x="4849725" y="2018030"/>
              <a:ext cx="1202866" cy="138260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Arial"/>
                <a:buNone/>
              </a:pPr>
              <a:r>
                <a:t/>
              </a:r>
              <a:endParaRPr sz="3600">
                <a:solidFill>
                  <a:schemeClr val="lt1"/>
                </a:solidFill>
                <a:latin typeface="Arial"/>
                <a:ea typeface="Arial"/>
                <a:cs typeface="Arial"/>
                <a:sym typeface="Arial"/>
              </a:endParaRPr>
            </a:p>
          </p:txBody>
        </p:sp>
        <p:sp>
          <p:nvSpPr>
            <p:cNvPr id="177" name="Google Shape;177;p3"/>
            <p:cNvSpPr/>
            <p:nvPr/>
          </p:nvSpPr>
          <p:spPr>
            <a:xfrm rot="5400000">
              <a:off x="3506806" y="3540503"/>
              <a:ext cx="2008628" cy="1747506"/>
            </a:xfrm>
            <a:prstGeom prst="hexagon">
              <a:avLst>
                <a:gd fmla="val 25000" name="adj"/>
                <a:gd fmla="val 115470" name="vf"/>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txBox="1"/>
            <p:nvPr/>
          </p:nvSpPr>
          <p:spPr>
            <a:xfrm>
              <a:off x="3909687" y="3722953"/>
              <a:ext cx="1202866" cy="1382606"/>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lang="en-US" sz="1800">
                  <a:solidFill>
                    <a:schemeClr val="lt1"/>
                  </a:solidFill>
                  <a:latin typeface="Arial"/>
                  <a:ea typeface="Arial"/>
                  <a:cs typeface="Arial"/>
                  <a:sym typeface="Arial"/>
                </a:rPr>
                <a:t>2.9M records with 58 feature</a:t>
              </a:r>
              <a:r>
                <a:rPr lang="en-US" sz="1800">
                  <a:solidFill>
                    <a:schemeClr val="lt1"/>
                  </a:solidFill>
                </a:rPr>
                <a:t> columns</a:t>
              </a:r>
              <a:endParaRPr sz="1100"/>
            </a:p>
          </p:txBody>
        </p:sp>
        <p:sp>
          <p:nvSpPr>
            <p:cNvPr id="179" name="Google Shape;179;p3"/>
            <p:cNvSpPr/>
            <p:nvPr/>
          </p:nvSpPr>
          <p:spPr>
            <a:xfrm>
              <a:off x="5437901" y="3811668"/>
              <a:ext cx="2241629" cy="120517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txBox="1"/>
            <p:nvPr/>
          </p:nvSpPr>
          <p:spPr>
            <a:xfrm>
              <a:off x="5437901" y="3811668"/>
              <a:ext cx="2241629" cy="1205177"/>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Arial"/>
                <a:buNone/>
              </a:pPr>
              <a:r>
                <a:rPr lang="en-US" sz="1800">
                  <a:solidFill>
                    <a:schemeClr val="dk1"/>
                  </a:solidFill>
                  <a:latin typeface="Arial"/>
                  <a:ea typeface="Arial"/>
                  <a:cs typeface="Arial"/>
                  <a:sym typeface="Arial"/>
                </a:rPr>
                <a:t>LA, Orange &amp; </a:t>
              </a:r>
              <a:endParaRPr sz="1800">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100"/>
                <a:buFont typeface="Arial"/>
                <a:buNone/>
              </a:pPr>
              <a:r>
                <a:rPr lang="en-US" sz="1800">
                  <a:solidFill>
                    <a:schemeClr val="dk1"/>
                  </a:solidFill>
                  <a:latin typeface="Arial"/>
                  <a:ea typeface="Arial"/>
                  <a:cs typeface="Arial"/>
                  <a:sym typeface="Arial"/>
                </a:rPr>
                <a:t>Ventura</a:t>
              </a:r>
              <a:endParaRPr sz="1800"/>
            </a:p>
          </p:txBody>
        </p:sp>
        <p:sp>
          <p:nvSpPr>
            <p:cNvPr id="181" name="Google Shape;181;p3"/>
            <p:cNvSpPr/>
            <p:nvPr/>
          </p:nvSpPr>
          <p:spPr>
            <a:xfrm rot="5400000">
              <a:off x="1619499" y="3540503"/>
              <a:ext cx="2008628" cy="1747506"/>
            </a:xfrm>
            <a:prstGeom prst="hexagon">
              <a:avLst>
                <a:gd fmla="val 25000" name="adj"/>
                <a:gd fmla="val 115470" name="vf"/>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txBox="1"/>
            <p:nvPr/>
          </p:nvSpPr>
          <p:spPr>
            <a:xfrm>
              <a:off x="2022380" y="3722953"/>
              <a:ext cx="1202866" cy="138260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Arial"/>
                <a:buNone/>
              </a:pPr>
              <a:r>
                <a:t/>
              </a:r>
              <a:endParaRPr sz="3600">
                <a:solidFill>
                  <a:schemeClr val="lt1"/>
                </a:solidFill>
                <a:latin typeface="Arial"/>
                <a:ea typeface="Arial"/>
                <a:cs typeface="Arial"/>
                <a:sym typeface="Arial"/>
              </a:endParaRPr>
            </a:p>
          </p:txBody>
        </p:sp>
      </p:grpSp>
      <p:pic>
        <p:nvPicPr>
          <p:cNvPr descr="Clipboard Partially Checked with solid fill" id="183" name="Google Shape;183;p3"/>
          <p:cNvPicPr preferRelativeResize="0"/>
          <p:nvPr/>
        </p:nvPicPr>
        <p:blipFill rotWithShape="1">
          <a:blip r:embed="rId3">
            <a:alphaModFix/>
          </a:blip>
          <a:srcRect b="0" l="0" r="0" t="0"/>
          <a:stretch/>
        </p:blipFill>
        <p:spPr>
          <a:xfrm>
            <a:off x="4365025" y="3169508"/>
            <a:ext cx="914400" cy="914400"/>
          </a:xfrm>
          <a:prstGeom prst="rect">
            <a:avLst/>
          </a:prstGeom>
          <a:noFill/>
          <a:ln>
            <a:noFill/>
          </a:ln>
        </p:spPr>
      </p:pic>
      <p:pic>
        <p:nvPicPr>
          <p:cNvPr descr="Architecture with solid fill" id="184" name="Google Shape;184;p3"/>
          <p:cNvPicPr preferRelativeResize="0"/>
          <p:nvPr/>
        </p:nvPicPr>
        <p:blipFill rotWithShape="1">
          <a:blip r:embed="rId4">
            <a:alphaModFix/>
          </a:blip>
          <a:srcRect b="0" l="0" r="0" t="0"/>
          <a:stretch/>
        </p:blipFill>
        <p:spPr>
          <a:xfrm>
            <a:off x="1623544" y="1496295"/>
            <a:ext cx="914400" cy="914400"/>
          </a:xfrm>
          <a:prstGeom prst="rect">
            <a:avLst/>
          </a:prstGeom>
          <a:noFill/>
          <a:ln>
            <a:noFill/>
          </a:ln>
        </p:spPr>
      </p:pic>
      <p:pic>
        <p:nvPicPr>
          <p:cNvPr descr="Blueprint with solid fill" id="185" name="Google Shape;185;p3"/>
          <p:cNvPicPr preferRelativeResize="0"/>
          <p:nvPr/>
        </p:nvPicPr>
        <p:blipFill rotWithShape="1">
          <a:blip r:embed="rId5">
            <a:alphaModFix/>
          </a:blip>
          <a:srcRect b="0" l="0" r="0" t="0"/>
          <a:stretch/>
        </p:blipFill>
        <p:spPr>
          <a:xfrm>
            <a:off x="1476981" y="4904505"/>
            <a:ext cx="914400" cy="914400"/>
          </a:xfrm>
          <a:prstGeom prst="rect">
            <a:avLst/>
          </a:prstGeom>
          <a:noFill/>
          <a:ln>
            <a:noFill/>
          </a:ln>
        </p:spPr>
      </p:pic>
      <p:sp>
        <p:nvSpPr>
          <p:cNvPr id="186" name="Google Shape;186;p3"/>
          <p:cNvSpPr/>
          <p:nvPr/>
        </p:nvSpPr>
        <p:spPr>
          <a:xfrm>
            <a:off x="9684875" y="494312"/>
            <a:ext cx="2223900" cy="2113800"/>
          </a:xfrm>
          <a:prstGeom prst="ellipse">
            <a:avLst/>
          </a:prstGeom>
          <a:solidFill>
            <a:srgbClr val="DB0032"/>
          </a:solidFill>
          <a:ln cap="flat" cmpd="sng" w="12700">
            <a:solidFill>
              <a:srgbClr val="FEBB3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3"/>
          <p:cNvSpPr txBox="1"/>
          <p:nvPr/>
        </p:nvSpPr>
        <p:spPr>
          <a:xfrm>
            <a:off x="9714275" y="1012538"/>
            <a:ext cx="2165100" cy="107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strike="noStrike">
                <a:solidFill>
                  <a:schemeClr val="lt1"/>
                </a:solidFill>
                <a:latin typeface="Arial"/>
                <a:ea typeface="Arial"/>
                <a:cs typeface="Arial"/>
                <a:sym typeface="Arial"/>
              </a:rPr>
              <a:t>“taxvaluedollarcnt” (The total tax assessed value of the parcel)</a:t>
            </a:r>
            <a:endParaRPr b="1" sz="1600">
              <a:solidFill>
                <a:schemeClr val="lt1"/>
              </a:solidFill>
              <a:latin typeface="Arial"/>
              <a:ea typeface="Arial"/>
              <a:cs typeface="Arial"/>
              <a:sym typeface="Arial"/>
            </a:endParaRPr>
          </a:p>
        </p:txBody>
      </p:sp>
      <p:pic>
        <p:nvPicPr>
          <p:cNvPr id="188" name="Google Shape;188;p3"/>
          <p:cNvPicPr preferRelativeResize="0"/>
          <p:nvPr/>
        </p:nvPicPr>
        <p:blipFill rotWithShape="1">
          <a:blip r:embed="rId6">
            <a:alphaModFix/>
          </a:blip>
          <a:srcRect b="0" l="0" r="0" t="11606"/>
          <a:stretch/>
        </p:blipFill>
        <p:spPr>
          <a:xfrm>
            <a:off x="6541700" y="3116200"/>
            <a:ext cx="4508450" cy="3490850"/>
          </a:xfrm>
          <a:prstGeom prst="rect">
            <a:avLst/>
          </a:prstGeom>
          <a:noFill/>
          <a:ln cap="flat" cmpd="sng" w="9525">
            <a:solidFill>
              <a:schemeClr val="dk2"/>
            </a:solidFill>
            <a:prstDash val="solid"/>
            <a:round/>
            <a:headEnd len="sm" w="sm" type="none"/>
            <a:tailEnd len="sm" w="sm" type="none"/>
          </a:ln>
        </p:spPr>
      </p:pic>
      <p:sp>
        <p:nvSpPr>
          <p:cNvPr id="189" name="Google Shape;189;p3"/>
          <p:cNvSpPr txBox="1"/>
          <p:nvPr/>
        </p:nvSpPr>
        <p:spPr>
          <a:xfrm>
            <a:off x="7454576" y="2659450"/>
            <a:ext cx="3039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41514"/>
                </a:solidFill>
              </a:rPr>
              <a:t>Ind</a:t>
            </a:r>
            <a:r>
              <a:rPr b="1" i="0" lang="en-US" sz="1800" u="none" strike="noStrike">
                <a:solidFill>
                  <a:srgbClr val="141514"/>
                </a:solidFill>
                <a:latin typeface="Arial"/>
                <a:ea typeface="Arial"/>
                <a:cs typeface="Arial"/>
                <a:sym typeface="Arial"/>
              </a:rPr>
              <a:t>ependent Variables</a:t>
            </a:r>
            <a:br>
              <a:rPr lang="en-US" sz="1800">
                <a:solidFill>
                  <a:srgbClr val="141514"/>
                </a:solidFill>
                <a:latin typeface="Arial"/>
                <a:ea typeface="Arial"/>
                <a:cs typeface="Arial"/>
                <a:sym typeface="Arial"/>
              </a:rPr>
            </a:br>
            <a:endParaRPr sz="1800">
              <a:solidFill>
                <a:srgbClr val="141514"/>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
          <p:cNvSpPr txBox="1"/>
          <p:nvPr>
            <p:ph type="title"/>
          </p:nvPr>
        </p:nvSpPr>
        <p:spPr>
          <a:xfrm>
            <a:off x="571499" y="427475"/>
            <a:ext cx="6642100" cy="81100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1E62"/>
              </a:buClr>
              <a:buSzPts val="3600"/>
              <a:buFont typeface="Arial"/>
              <a:buNone/>
            </a:pPr>
            <a:r>
              <a:rPr lang="en-US"/>
              <a:t>Data Exploration</a:t>
            </a:r>
            <a:endParaRPr/>
          </a:p>
        </p:txBody>
      </p:sp>
      <p:pic>
        <p:nvPicPr>
          <p:cNvPr id="195" name="Google Shape;195;p4"/>
          <p:cNvPicPr preferRelativeResize="0"/>
          <p:nvPr/>
        </p:nvPicPr>
        <p:blipFill rotWithShape="1">
          <a:blip r:embed="rId3">
            <a:alphaModFix/>
          </a:blip>
          <a:srcRect b="3" l="-2060" r="772" t="9730"/>
          <a:stretch/>
        </p:blipFill>
        <p:spPr>
          <a:xfrm>
            <a:off x="6244046" y="885228"/>
            <a:ext cx="5277394" cy="2672166"/>
          </a:xfrm>
          <a:prstGeom prst="rect">
            <a:avLst/>
          </a:prstGeom>
          <a:solidFill>
            <a:srgbClr val="FFFFFF"/>
          </a:solidFill>
          <a:ln>
            <a:noFill/>
          </a:ln>
        </p:spPr>
      </p:pic>
      <p:sp>
        <p:nvSpPr>
          <p:cNvPr id="196" name="Google Shape;196;p4"/>
          <p:cNvSpPr txBox="1"/>
          <p:nvPr/>
        </p:nvSpPr>
        <p:spPr>
          <a:xfrm>
            <a:off x="7671280" y="718200"/>
            <a:ext cx="2926500" cy="400200"/>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None/>
            </a:pPr>
            <a:r>
              <a:rPr b="1" i="0" lang="en-US" sz="2400">
                <a:solidFill>
                  <a:srgbClr val="001E62"/>
                </a:solidFill>
                <a:latin typeface="Arial"/>
                <a:ea typeface="Arial"/>
                <a:cs typeface="Arial"/>
                <a:sym typeface="Arial"/>
              </a:rPr>
              <a:t>Year Built (Top </a:t>
            </a:r>
            <a:r>
              <a:rPr b="1" lang="en-US" sz="2400">
                <a:solidFill>
                  <a:srgbClr val="001E62"/>
                </a:solidFill>
              </a:rPr>
              <a:t>10)</a:t>
            </a:r>
            <a:endParaRPr/>
          </a:p>
        </p:txBody>
      </p:sp>
      <p:pic>
        <p:nvPicPr>
          <p:cNvPr id="197" name="Google Shape;197;p4"/>
          <p:cNvPicPr preferRelativeResize="0"/>
          <p:nvPr/>
        </p:nvPicPr>
        <p:blipFill rotWithShape="1">
          <a:blip r:embed="rId4">
            <a:alphaModFix/>
          </a:blip>
          <a:srcRect b="0" l="0" r="26894" t="5157"/>
          <a:stretch/>
        </p:blipFill>
        <p:spPr>
          <a:xfrm>
            <a:off x="6278518" y="3792493"/>
            <a:ext cx="4815840" cy="2672166"/>
          </a:xfrm>
          <a:prstGeom prst="rect">
            <a:avLst/>
          </a:prstGeom>
          <a:noFill/>
          <a:ln>
            <a:noFill/>
          </a:ln>
        </p:spPr>
      </p:pic>
      <p:grpSp>
        <p:nvGrpSpPr>
          <p:cNvPr id="198" name="Google Shape;198;p4"/>
          <p:cNvGrpSpPr/>
          <p:nvPr/>
        </p:nvGrpSpPr>
        <p:grpSpPr>
          <a:xfrm>
            <a:off x="9700620" y="3858195"/>
            <a:ext cx="1503680" cy="1399709"/>
            <a:chOff x="3182619" y="1366182"/>
            <a:chExt cx="1503680" cy="1399709"/>
          </a:xfrm>
        </p:grpSpPr>
        <p:sp>
          <p:nvSpPr>
            <p:cNvPr id="199" name="Google Shape;199;p4"/>
            <p:cNvSpPr/>
            <p:nvPr/>
          </p:nvSpPr>
          <p:spPr>
            <a:xfrm>
              <a:off x="3182619" y="1366182"/>
              <a:ext cx="1503680" cy="1399709"/>
            </a:xfrm>
            <a:prstGeom prst="ellipse">
              <a:avLst/>
            </a:prstGeom>
            <a:solidFill>
              <a:srgbClr val="001E62"/>
            </a:solidFill>
            <a:ln cap="flat" cmpd="sng" w="12700">
              <a:solidFill>
                <a:srgbClr val="9A00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4"/>
            <p:cNvSpPr txBox="1"/>
            <p:nvPr/>
          </p:nvSpPr>
          <p:spPr>
            <a:xfrm>
              <a:off x="3401059" y="1754841"/>
              <a:ext cx="1066800" cy="1011050"/>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None/>
              </a:pPr>
              <a:r>
                <a:rPr b="1" i="0" lang="en-US" sz="1600">
                  <a:solidFill>
                    <a:schemeClr val="lt1"/>
                  </a:solidFill>
                  <a:latin typeface="Arial"/>
                  <a:ea typeface="Arial"/>
                  <a:cs typeface="Arial"/>
                  <a:sym typeface="Arial"/>
                </a:rPr>
                <a:t>max bed count freq is 3</a:t>
              </a:r>
              <a:endParaRPr/>
            </a:p>
          </p:txBody>
        </p:sp>
      </p:grpSp>
      <p:pic>
        <p:nvPicPr>
          <p:cNvPr id="201" name="Google Shape;201;p4"/>
          <p:cNvPicPr preferRelativeResize="0"/>
          <p:nvPr/>
        </p:nvPicPr>
        <p:blipFill rotWithShape="1">
          <a:blip r:embed="rId5">
            <a:alphaModFix/>
          </a:blip>
          <a:srcRect b="0" l="0" r="37816" t="5396"/>
          <a:stretch/>
        </p:blipFill>
        <p:spPr>
          <a:xfrm>
            <a:off x="205015" y="1814362"/>
            <a:ext cx="5277394" cy="4018915"/>
          </a:xfrm>
          <a:prstGeom prst="rect">
            <a:avLst/>
          </a:prstGeom>
          <a:noFill/>
          <a:ln>
            <a:noFill/>
          </a:ln>
        </p:spPr>
      </p:pic>
      <p:grpSp>
        <p:nvGrpSpPr>
          <p:cNvPr id="202" name="Google Shape;202;p4"/>
          <p:cNvGrpSpPr/>
          <p:nvPr/>
        </p:nvGrpSpPr>
        <p:grpSpPr>
          <a:xfrm>
            <a:off x="3462380" y="2679401"/>
            <a:ext cx="1503680" cy="1399709"/>
            <a:chOff x="3182619" y="1366182"/>
            <a:chExt cx="1503680" cy="1399709"/>
          </a:xfrm>
        </p:grpSpPr>
        <p:sp>
          <p:nvSpPr>
            <p:cNvPr id="203" name="Google Shape;203;p4"/>
            <p:cNvSpPr/>
            <p:nvPr/>
          </p:nvSpPr>
          <p:spPr>
            <a:xfrm>
              <a:off x="3182619" y="1366182"/>
              <a:ext cx="1503680" cy="1399709"/>
            </a:xfrm>
            <a:prstGeom prst="ellipse">
              <a:avLst/>
            </a:prstGeom>
            <a:solidFill>
              <a:srgbClr val="001E62"/>
            </a:solidFill>
            <a:ln cap="flat" cmpd="sng" w="12700">
              <a:solidFill>
                <a:srgbClr val="9A00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4"/>
            <p:cNvSpPr txBox="1"/>
            <p:nvPr/>
          </p:nvSpPr>
          <p:spPr>
            <a:xfrm>
              <a:off x="3398159" y="1673821"/>
              <a:ext cx="1075505" cy="751295"/>
            </a:xfrm>
            <a:prstGeom prst="rect">
              <a:avLst/>
            </a:prstGeom>
            <a:noFill/>
            <a:ln>
              <a:noFill/>
            </a:ln>
          </p:spPr>
          <p:txBody>
            <a:bodyPr anchorCtr="0" anchor="t" bIns="0" lIns="0" spcFirstLastPara="1" rIns="0" wrap="square" tIns="0">
              <a:normAutofit fontScale="92500" lnSpcReduction="10000"/>
            </a:bodyPr>
            <a:lstStyle/>
            <a:p>
              <a:pPr indent="0" lvl="0" marL="0" marR="0" rtl="0" algn="ctr">
                <a:lnSpc>
                  <a:spcPct val="90000"/>
                </a:lnSpc>
                <a:spcBef>
                  <a:spcPts val="0"/>
                </a:spcBef>
                <a:spcAft>
                  <a:spcPts val="0"/>
                </a:spcAft>
                <a:buNone/>
              </a:pPr>
              <a:r>
                <a:rPr b="1" i="0" lang="en-US" sz="1600">
                  <a:solidFill>
                    <a:schemeClr val="lt1"/>
                  </a:solidFill>
                  <a:latin typeface="Arial"/>
                  <a:ea typeface="Arial"/>
                  <a:cs typeface="Arial"/>
                  <a:sym typeface="Arial"/>
                </a:rPr>
                <a:t>max bathroom count freq is 2</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5"/>
          <p:cNvSpPr txBox="1"/>
          <p:nvPr>
            <p:ph type="title"/>
          </p:nvPr>
        </p:nvSpPr>
        <p:spPr>
          <a:xfrm>
            <a:off x="479167" y="196425"/>
            <a:ext cx="11035861" cy="766989"/>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1E62"/>
              </a:buClr>
              <a:buSzPts val="3600"/>
              <a:buFont typeface="Arial"/>
              <a:buNone/>
            </a:pPr>
            <a:r>
              <a:rPr lang="en-US"/>
              <a:t>Data Cleaning</a:t>
            </a:r>
            <a:endParaRPr/>
          </a:p>
        </p:txBody>
      </p:sp>
      <p:grpSp>
        <p:nvGrpSpPr>
          <p:cNvPr id="211" name="Google Shape;211;p5"/>
          <p:cNvGrpSpPr/>
          <p:nvPr/>
        </p:nvGrpSpPr>
        <p:grpSpPr>
          <a:xfrm>
            <a:off x="1811087" y="1872963"/>
            <a:ext cx="8372021" cy="3525061"/>
            <a:chOff x="7371" y="675869"/>
            <a:chExt cx="8372021" cy="3525061"/>
          </a:xfrm>
        </p:grpSpPr>
        <p:sp>
          <p:nvSpPr>
            <p:cNvPr id="212" name="Google Shape;212;p5"/>
            <p:cNvSpPr/>
            <p:nvPr/>
          </p:nvSpPr>
          <p:spPr>
            <a:xfrm>
              <a:off x="7371" y="675869"/>
              <a:ext cx="2203163" cy="1321898"/>
            </a:xfrm>
            <a:prstGeom prst="roundRect">
              <a:avLst>
                <a:gd fmla="val 10000" name="adj"/>
              </a:avLst>
            </a:prstGeom>
            <a:solidFill>
              <a:srgbClr val="D4003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txBox="1"/>
            <p:nvPr/>
          </p:nvSpPr>
          <p:spPr>
            <a:xfrm>
              <a:off x="93284" y="719843"/>
              <a:ext cx="2031300" cy="12444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lang="en-US" sz="1600">
                  <a:solidFill>
                    <a:schemeClr val="lt1"/>
                  </a:solidFill>
                  <a:latin typeface="Arial"/>
                  <a:ea typeface="Arial"/>
                  <a:cs typeface="Arial"/>
                  <a:sym typeface="Arial"/>
                </a:rPr>
                <a:t>Remove Col</a:t>
              </a:r>
              <a:r>
                <a:rPr lang="en-US" sz="1600">
                  <a:solidFill>
                    <a:schemeClr val="lt1"/>
                  </a:solidFill>
                </a:rPr>
                <a:t>umns with</a:t>
              </a:r>
              <a:r>
                <a:rPr lang="en-US" sz="1600">
                  <a:solidFill>
                    <a:schemeClr val="lt1"/>
                  </a:solidFill>
                  <a:latin typeface="Arial"/>
                  <a:ea typeface="Arial"/>
                  <a:cs typeface="Arial"/>
                  <a:sym typeface="Arial"/>
                </a:rPr>
                <a:t> &gt; 80% Missing </a:t>
              </a:r>
              <a:r>
                <a:rPr lang="en-US" sz="1600">
                  <a:solidFill>
                    <a:schemeClr val="lt1"/>
                  </a:solidFill>
                </a:rPr>
                <a:t>Data</a:t>
              </a:r>
              <a:endParaRPr sz="1600"/>
            </a:p>
          </p:txBody>
        </p:sp>
        <p:sp>
          <p:nvSpPr>
            <p:cNvPr id="214" name="Google Shape;214;p5"/>
            <p:cNvSpPr txBox="1"/>
            <p:nvPr/>
          </p:nvSpPr>
          <p:spPr>
            <a:xfrm>
              <a:off x="2077413" y="1178089"/>
              <a:ext cx="327000" cy="327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t/>
              </a:r>
              <a:endParaRPr sz="1700">
                <a:solidFill>
                  <a:schemeClr val="lt1"/>
                </a:solidFill>
                <a:latin typeface="Arial"/>
                <a:ea typeface="Arial"/>
                <a:cs typeface="Arial"/>
                <a:sym typeface="Arial"/>
              </a:endParaRPr>
            </a:p>
          </p:txBody>
        </p:sp>
        <p:sp>
          <p:nvSpPr>
            <p:cNvPr id="215" name="Google Shape;215;p5"/>
            <p:cNvSpPr/>
            <p:nvPr/>
          </p:nvSpPr>
          <p:spPr>
            <a:xfrm>
              <a:off x="3091800" y="675869"/>
              <a:ext cx="2203163" cy="1321898"/>
            </a:xfrm>
            <a:prstGeom prst="roundRect">
              <a:avLst>
                <a:gd fmla="val 10000" name="adj"/>
              </a:avLst>
            </a:prstGeom>
            <a:solidFill>
              <a:srgbClr val="D4003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txBox="1"/>
            <p:nvPr/>
          </p:nvSpPr>
          <p:spPr>
            <a:xfrm>
              <a:off x="3263373" y="700481"/>
              <a:ext cx="1953900" cy="12444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lang="en-US" sz="1600">
                  <a:solidFill>
                    <a:schemeClr val="lt1"/>
                  </a:solidFill>
                  <a:latin typeface="Arial"/>
                  <a:ea typeface="Arial"/>
                  <a:cs typeface="Arial"/>
                  <a:sym typeface="Arial"/>
                </a:rPr>
                <a:t>Remove Col</a:t>
              </a:r>
              <a:r>
                <a:rPr lang="en-US" sz="1600">
                  <a:solidFill>
                    <a:schemeClr val="lt1"/>
                  </a:solidFill>
                </a:rPr>
                <a:t>umns</a:t>
              </a:r>
              <a:r>
                <a:rPr lang="en-US" sz="1600">
                  <a:solidFill>
                    <a:schemeClr val="lt1"/>
                  </a:solidFill>
                  <a:latin typeface="Arial"/>
                  <a:ea typeface="Arial"/>
                  <a:cs typeface="Arial"/>
                  <a:sym typeface="Arial"/>
                </a:rPr>
                <a:t> with </a:t>
              </a:r>
              <a:r>
                <a:rPr lang="en-US" sz="1600">
                  <a:solidFill>
                    <a:schemeClr val="lt1"/>
                  </a:solidFill>
                </a:rPr>
                <a:t>Hi</a:t>
              </a:r>
              <a:r>
                <a:rPr lang="en-US" sz="1600">
                  <a:solidFill>
                    <a:schemeClr val="lt1"/>
                  </a:solidFill>
                  <a:latin typeface="Arial"/>
                  <a:ea typeface="Arial"/>
                  <a:cs typeface="Arial"/>
                  <a:sym typeface="Arial"/>
                </a:rPr>
                <a:t>gh Correlation (</a:t>
              </a:r>
              <a:r>
                <a:rPr lang="en-US" sz="1600">
                  <a:solidFill>
                    <a:schemeClr val="lt1"/>
                  </a:solidFill>
                </a:rPr>
                <a:t>&gt; 0.8)</a:t>
              </a:r>
              <a:endParaRPr sz="1600"/>
            </a:p>
          </p:txBody>
        </p:sp>
        <p:sp>
          <p:nvSpPr>
            <p:cNvPr id="217" name="Google Shape;217;p5"/>
            <p:cNvSpPr txBox="1"/>
            <p:nvPr/>
          </p:nvSpPr>
          <p:spPr>
            <a:xfrm>
              <a:off x="5488842" y="1172902"/>
              <a:ext cx="326949" cy="32783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t/>
              </a:r>
              <a:endParaRPr sz="1700">
                <a:solidFill>
                  <a:schemeClr val="lt1"/>
                </a:solidFill>
                <a:latin typeface="Arial"/>
                <a:ea typeface="Arial"/>
                <a:cs typeface="Arial"/>
                <a:sym typeface="Arial"/>
              </a:endParaRPr>
            </a:p>
          </p:txBody>
        </p:sp>
        <p:sp>
          <p:nvSpPr>
            <p:cNvPr id="218" name="Google Shape;218;p5"/>
            <p:cNvSpPr/>
            <p:nvPr/>
          </p:nvSpPr>
          <p:spPr>
            <a:xfrm>
              <a:off x="6176229" y="675869"/>
              <a:ext cx="2203163" cy="1321898"/>
            </a:xfrm>
            <a:prstGeom prst="roundRect">
              <a:avLst>
                <a:gd fmla="val 10000" name="adj"/>
              </a:avLst>
            </a:prstGeom>
            <a:solidFill>
              <a:srgbClr val="D4003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txBox="1"/>
            <p:nvPr/>
          </p:nvSpPr>
          <p:spPr>
            <a:xfrm>
              <a:off x="6462984" y="714581"/>
              <a:ext cx="1627800" cy="12444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b="0" i="0" lang="en-US" sz="1600" u="none">
                  <a:solidFill>
                    <a:schemeClr val="lt1"/>
                  </a:solidFill>
                  <a:latin typeface="Arial"/>
                  <a:ea typeface="Arial"/>
                  <a:cs typeface="Arial"/>
                  <a:sym typeface="Arial"/>
                </a:rPr>
                <a:t>Remove Rows </a:t>
              </a:r>
              <a:r>
                <a:rPr lang="en-US" sz="1600">
                  <a:solidFill>
                    <a:schemeClr val="lt1"/>
                  </a:solidFill>
                </a:rPr>
                <a:t>in Columns</a:t>
              </a:r>
              <a:r>
                <a:rPr b="0" i="0" lang="en-US" sz="1600" u="none">
                  <a:solidFill>
                    <a:schemeClr val="lt1"/>
                  </a:solidFill>
                  <a:latin typeface="Arial"/>
                  <a:ea typeface="Arial"/>
                  <a:cs typeface="Arial"/>
                  <a:sym typeface="Arial"/>
                </a:rPr>
                <a:t> With </a:t>
              </a:r>
              <a:r>
                <a:rPr lang="en-US" sz="1600">
                  <a:solidFill>
                    <a:schemeClr val="lt1"/>
                  </a:solidFill>
                </a:rPr>
                <a:t>&lt; 10% </a:t>
              </a:r>
              <a:r>
                <a:rPr b="0" i="0" lang="en-US" sz="1600" u="none">
                  <a:solidFill>
                    <a:schemeClr val="lt1"/>
                  </a:solidFill>
                  <a:latin typeface="Arial"/>
                  <a:ea typeface="Arial"/>
                  <a:cs typeface="Arial"/>
                  <a:sym typeface="Arial"/>
                </a:rPr>
                <a:t>Missing </a:t>
              </a:r>
              <a:r>
                <a:rPr lang="en-US" sz="1600">
                  <a:solidFill>
                    <a:schemeClr val="lt1"/>
                  </a:solidFill>
                </a:rPr>
                <a:t>Data</a:t>
              </a:r>
              <a:endParaRPr b="0" sz="1600">
                <a:solidFill>
                  <a:schemeClr val="lt1"/>
                </a:solidFill>
                <a:latin typeface="Arial"/>
                <a:ea typeface="Arial"/>
                <a:cs typeface="Arial"/>
                <a:sym typeface="Arial"/>
              </a:endParaRPr>
            </a:p>
          </p:txBody>
        </p:sp>
        <p:sp>
          <p:nvSpPr>
            <p:cNvPr id="220" name="Google Shape;220;p5"/>
            <p:cNvSpPr/>
            <p:nvPr/>
          </p:nvSpPr>
          <p:spPr>
            <a:xfrm>
              <a:off x="6176229" y="2879032"/>
              <a:ext cx="2203163" cy="1321898"/>
            </a:xfrm>
            <a:prstGeom prst="roundRect">
              <a:avLst>
                <a:gd fmla="val 10000" name="adj"/>
              </a:avLst>
            </a:prstGeom>
            <a:solidFill>
              <a:srgbClr val="D4003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txBox="1"/>
            <p:nvPr/>
          </p:nvSpPr>
          <p:spPr>
            <a:xfrm>
              <a:off x="6214946" y="2917749"/>
              <a:ext cx="2125729" cy="1244464"/>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b="0" i="0" lang="en-US" sz="1600" u="none">
                  <a:solidFill>
                    <a:schemeClr val="lt1"/>
                  </a:solidFill>
                  <a:latin typeface="Arial"/>
                  <a:ea typeface="Arial"/>
                  <a:cs typeface="Arial"/>
                  <a:sym typeface="Arial"/>
                </a:rPr>
                <a:t>Replacing Missing Values wi</a:t>
              </a:r>
              <a:r>
                <a:rPr lang="en-US" sz="1600">
                  <a:solidFill>
                    <a:schemeClr val="lt1"/>
                  </a:solidFill>
                </a:rPr>
                <a:t>th 0</a:t>
              </a:r>
              <a:endParaRPr b="0" sz="1600">
                <a:solidFill>
                  <a:schemeClr val="lt1"/>
                </a:solidFill>
                <a:latin typeface="Arial"/>
                <a:ea typeface="Arial"/>
                <a:cs typeface="Arial"/>
                <a:sym typeface="Arial"/>
              </a:endParaRPr>
            </a:p>
          </p:txBody>
        </p:sp>
        <p:sp>
          <p:nvSpPr>
            <p:cNvPr id="222" name="Google Shape;222;p5"/>
            <p:cNvSpPr txBox="1"/>
            <p:nvPr/>
          </p:nvSpPr>
          <p:spPr>
            <a:xfrm>
              <a:off x="5655401" y="3376066"/>
              <a:ext cx="326949" cy="32783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t/>
              </a:r>
              <a:endParaRPr sz="1700">
                <a:solidFill>
                  <a:schemeClr val="lt1"/>
                </a:solidFill>
                <a:latin typeface="Arial"/>
                <a:ea typeface="Arial"/>
                <a:cs typeface="Arial"/>
                <a:sym typeface="Arial"/>
              </a:endParaRPr>
            </a:p>
          </p:txBody>
        </p:sp>
        <p:sp>
          <p:nvSpPr>
            <p:cNvPr id="223" name="Google Shape;223;p5"/>
            <p:cNvSpPr/>
            <p:nvPr/>
          </p:nvSpPr>
          <p:spPr>
            <a:xfrm>
              <a:off x="3091800" y="2879032"/>
              <a:ext cx="2203163" cy="1321898"/>
            </a:xfrm>
            <a:prstGeom prst="roundRect">
              <a:avLst>
                <a:gd fmla="val 10000" name="adj"/>
              </a:avLst>
            </a:prstGeom>
            <a:solidFill>
              <a:srgbClr val="D4003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txBox="1"/>
            <p:nvPr/>
          </p:nvSpPr>
          <p:spPr>
            <a:xfrm>
              <a:off x="3130517" y="2917749"/>
              <a:ext cx="2125729" cy="1244464"/>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lang="en-US" sz="1600">
                  <a:solidFill>
                    <a:schemeClr val="lt1"/>
                  </a:solidFill>
                  <a:latin typeface="Arial"/>
                  <a:ea typeface="Arial"/>
                  <a:cs typeface="Arial"/>
                  <a:sym typeface="Arial"/>
                </a:rPr>
                <a:t>Convert Column Datatypes </a:t>
              </a:r>
              <a:endParaRPr sz="900"/>
            </a:p>
          </p:txBody>
        </p:sp>
        <p:sp>
          <p:nvSpPr>
            <p:cNvPr id="225" name="Google Shape;225;p5"/>
            <p:cNvSpPr txBox="1"/>
            <p:nvPr/>
          </p:nvSpPr>
          <p:spPr>
            <a:xfrm>
              <a:off x="2570972" y="3376066"/>
              <a:ext cx="326949" cy="32783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t/>
              </a:r>
              <a:endParaRPr sz="1700">
                <a:solidFill>
                  <a:schemeClr val="lt1"/>
                </a:solidFill>
                <a:latin typeface="Arial"/>
                <a:ea typeface="Arial"/>
                <a:cs typeface="Arial"/>
                <a:sym typeface="Arial"/>
              </a:endParaRPr>
            </a:p>
          </p:txBody>
        </p:sp>
        <p:sp>
          <p:nvSpPr>
            <p:cNvPr id="226" name="Google Shape;226;p5"/>
            <p:cNvSpPr/>
            <p:nvPr/>
          </p:nvSpPr>
          <p:spPr>
            <a:xfrm>
              <a:off x="7371" y="2879032"/>
              <a:ext cx="2203163" cy="1321898"/>
            </a:xfrm>
            <a:prstGeom prst="roundRect">
              <a:avLst>
                <a:gd fmla="val 10000" name="adj"/>
              </a:avLst>
            </a:prstGeom>
            <a:solidFill>
              <a:srgbClr val="D4003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txBox="1"/>
            <p:nvPr/>
          </p:nvSpPr>
          <p:spPr>
            <a:xfrm>
              <a:off x="144760" y="2907306"/>
              <a:ext cx="1840800" cy="1244400"/>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Arial"/>
                <a:buNone/>
              </a:pPr>
              <a:r>
                <a:rPr b="0" i="0" lang="en-US" sz="1600" u="none">
                  <a:solidFill>
                    <a:schemeClr val="lt1"/>
                  </a:solidFill>
                  <a:latin typeface="Arial"/>
                  <a:ea typeface="Arial"/>
                  <a:cs typeface="Arial"/>
                  <a:sym typeface="Arial"/>
                </a:rPr>
                <a:t>Correlation Matrix To Check Fina</a:t>
              </a:r>
              <a:r>
                <a:rPr lang="en-US" sz="1600">
                  <a:solidFill>
                    <a:schemeClr val="lt1"/>
                  </a:solidFill>
                </a:rPr>
                <a:t>l Data &amp; Columns</a:t>
              </a:r>
              <a:endParaRPr b="0" sz="1600">
                <a:solidFill>
                  <a:schemeClr val="lt1"/>
                </a:solidFill>
                <a:latin typeface="Arial"/>
                <a:ea typeface="Arial"/>
                <a:cs typeface="Arial"/>
                <a:sym typeface="Arial"/>
              </a:endParaRPr>
            </a:p>
          </p:txBody>
        </p:sp>
      </p:grpSp>
      <p:sp>
        <p:nvSpPr>
          <p:cNvPr id="228" name="Google Shape;228;p5"/>
          <p:cNvSpPr txBox="1"/>
          <p:nvPr/>
        </p:nvSpPr>
        <p:spPr>
          <a:xfrm>
            <a:off x="1320346" y="1520271"/>
            <a:ext cx="2093100" cy="461700"/>
          </a:xfrm>
          <a:prstGeom prst="rect">
            <a:avLst/>
          </a:prstGeom>
          <a:solidFill>
            <a:srgbClr val="001E6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rPr>
              <a:t>2.94 million </a:t>
            </a:r>
            <a:r>
              <a:rPr b="1" lang="en-US" sz="1200">
                <a:solidFill>
                  <a:schemeClr val="lt1"/>
                </a:solidFill>
                <a:latin typeface="Arial"/>
                <a:ea typeface="Arial"/>
                <a:cs typeface="Arial"/>
                <a:sym typeface="Arial"/>
              </a:rPr>
              <a:t>rows</a:t>
            </a:r>
            <a:endParaRPr/>
          </a:p>
          <a:p>
            <a:pPr indent="0" lvl="0" marL="0" marR="0" rtl="0" algn="ctr">
              <a:spcBef>
                <a:spcPts val="0"/>
              </a:spcBef>
              <a:spcAft>
                <a:spcPts val="0"/>
              </a:spcAft>
              <a:buNone/>
            </a:pPr>
            <a:r>
              <a:rPr b="1" lang="en-US" sz="1200">
                <a:solidFill>
                  <a:schemeClr val="lt1"/>
                </a:solidFill>
              </a:rPr>
              <a:t>58 </a:t>
            </a:r>
            <a:r>
              <a:rPr b="1" lang="en-US" sz="1200">
                <a:solidFill>
                  <a:schemeClr val="lt1"/>
                </a:solidFill>
                <a:latin typeface="Arial"/>
                <a:ea typeface="Arial"/>
                <a:cs typeface="Arial"/>
                <a:sym typeface="Arial"/>
              </a:rPr>
              <a:t>columns</a:t>
            </a:r>
            <a:endParaRPr/>
          </a:p>
        </p:txBody>
      </p:sp>
      <p:sp>
        <p:nvSpPr>
          <p:cNvPr id="229" name="Google Shape;229;p5"/>
          <p:cNvSpPr txBox="1"/>
          <p:nvPr/>
        </p:nvSpPr>
        <p:spPr>
          <a:xfrm>
            <a:off x="4610258" y="1520258"/>
            <a:ext cx="2092960" cy="461665"/>
          </a:xfrm>
          <a:prstGeom prst="rect">
            <a:avLst/>
          </a:prstGeom>
          <a:solidFill>
            <a:srgbClr val="001E6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rPr>
              <a:t>2.94 million</a:t>
            </a:r>
            <a:r>
              <a:rPr b="1" lang="en-US" sz="1200">
                <a:solidFill>
                  <a:schemeClr val="lt1"/>
                </a:solidFill>
                <a:latin typeface="Arial"/>
                <a:ea typeface="Arial"/>
                <a:cs typeface="Arial"/>
                <a:sym typeface="Arial"/>
              </a:rPr>
              <a:t> rows</a:t>
            </a:r>
            <a:endParaRPr/>
          </a:p>
          <a:p>
            <a:pPr indent="0" lvl="0" marL="0" marR="0" rtl="0" algn="ctr">
              <a:spcBef>
                <a:spcPts val="0"/>
              </a:spcBef>
              <a:spcAft>
                <a:spcPts val="0"/>
              </a:spcAft>
              <a:buNone/>
            </a:pPr>
            <a:r>
              <a:rPr b="1" lang="en-US" sz="1200">
                <a:solidFill>
                  <a:schemeClr val="lt1"/>
                </a:solidFill>
              </a:rPr>
              <a:t>34</a:t>
            </a:r>
            <a:r>
              <a:rPr b="1" lang="en-US" sz="1200">
                <a:solidFill>
                  <a:schemeClr val="lt1"/>
                </a:solidFill>
                <a:latin typeface="Arial"/>
                <a:ea typeface="Arial"/>
                <a:cs typeface="Arial"/>
                <a:sym typeface="Arial"/>
              </a:rPr>
              <a:t> columns</a:t>
            </a:r>
            <a:endParaRPr/>
          </a:p>
        </p:txBody>
      </p:sp>
      <p:sp>
        <p:nvSpPr>
          <p:cNvPr id="230" name="Google Shape;230;p5"/>
          <p:cNvSpPr txBox="1"/>
          <p:nvPr/>
        </p:nvSpPr>
        <p:spPr>
          <a:xfrm>
            <a:off x="7576978" y="1520257"/>
            <a:ext cx="2093100" cy="461700"/>
          </a:xfrm>
          <a:prstGeom prst="rect">
            <a:avLst/>
          </a:prstGeom>
          <a:solidFill>
            <a:srgbClr val="001E6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rPr>
              <a:t>2.</a:t>
            </a:r>
            <a:r>
              <a:rPr b="1" lang="en-US" sz="1200">
                <a:solidFill>
                  <a:schemeClr val="lt1"/>
                </a:solidFill>
              </a:rPr>
              <a:t>94</a:t>
            </a:r>
            <a:r>
              <a:rPr b="1" lang="en-US" sz="1200">
                <a:solidFill>
                  <a:schemeClr val="lt1"/>
                </a:solidFill>
              </a:rPr>
              <a:t> </a:t>
            </a:r>
            <a:r>
              <a:rPr b="1" lang="en-US" sz="1200">
                <a:solidFill>
                  <a:schemeClr val="lt1"/>
                </a:solidFill>
              </a:rPr>
              <a:t>million</a:t>
            </a:r>
            <a:r>
              <a:rPr b="1" lang="en-US" sz="1200">
                <a:solidFill>
                  <a:schemeClr val="lt1"/>
                </a:solidFill>
              </a:rPr>
              <a:t> </a:t>
            </a:r>
            <a:r>
              <a:rPr b="1" lang="en-US" sz="1200">
                <a:solidFill>
                  <a:schemeClr val="lt1"/>
                </a:solidFill>
                <a:latin typeface="Arial"/>
                <a:ea typeface="Arial"/>
                <a:cs typeface="Arial"/>
                <a:sym typeface="Arial"/>
              </a:rPr>
              <a:t>rows</a:t>
            </a:r>
            <a:endParaRPr/>
          </a:p>
          <a:p>
            <a:pPr indent="0" lvl="0" marL="0" marR="0" rtl="0" algn="ctr">
              <a:spcBef>
                <a:spcPts val="0"/>
              </a:spcBef>
              <a:spcAft>
                <a:spcPts val="0"/>
              </a:spcAft>
              <a:buNone/>
            </a:pPr>
            <a:r>
              <a:rPr b="1" lang="en-US" sz="1200">
                <a:solidFill>
                  <a:schemeClr val="lt1"/>
                </a:solidFill>
              </a:rPr>
              <a:t>18 </a:t>
            </a:r>
            <a:r>
              <a:rPr b="1" lang="en-US" sz="1200">
                <a:solidFill>
                  <a:schemeClr val="lt1"/>
                </a:solidFill>
                <a:latin typeface="Arial"/>
                <a:ea typeface="Arial"/>
                <a:cs typeface="Arial"/>
                <a:sym typeface="Arial"/>
              </a:rPr>
              <a:t>columns</a:t>
            </a:r>
            <a:endParaRPr/>
          </a:p>
        </p:txBody>
      </p:sp>
      <p:sp>
        <p:nvSpPr>
          <p:cNvPr id="231" name="Google Shape;231;p5"/>
          <p:cNvSpPr txBox="1"/>
          <p:nvPr/>
        </p:nvSpPr>
        <p:spPr>
          <a:xfrm>
            <a:off x="8430418" y="5106910"/>
            <a:ext cx="2093100" cy="461700"/>
          </a:xfrm>
          <a:prstGeom prst="rect">
            <a:avLst/>
          </a:prstGeom>
          <a:solidFill>
            <a:srgbClr val="001E62"/>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1200">
                <a:solidFill>
                  <a:schemeClr val="lt1"/>
                </a:solidFill>
              </a:rPr>
              <a:t>2.69 million rows</a:t>
            </a:r>
            <a:endParaRPr b="1" sz="1200">
              <a:solidFill>
                <a:schemeClr val="lt1"/>
              </a:solidFill>
            </a:endParaRPr>
          </a:p>
          <a:p>
            <a:pPr indent="0" lvl="0" marL="0" rtl="0" algn="ctr">
              <a:spcBef>
                <a:spcPts val="0"/>
              </a:spcBef>
              <a:spcAft>
                <a:spcPts val="0"/>
              </a:spcAft>
              <a:buNone/>
            </a:pPr>
            <a:r>
              <a:rPr b="1" lang="en-US" sz="1200">
                <a:solidFill>
                  <a:schemeClr val="lt1"/>
                </a:solidFill>
              </a:rPr>
              <a:t>18</a:t>
            </a:r>
            <a:r>
              <a:rPr b="1" lang="en-US" sz="1200">
                <a:solidFill>
                  <a:schemeClr val="lt1"/>
                </a:solidFill>
              </a:rPr>
              <a:t> columns</a:t>
            </a:r>
            <a:endParaRPr b="1" sz="1200">
              <a:solidFill>
                <a:schemeClr val="lt1"/>
              </a:solidFill>
            </a:endParaRPr>
          </a:p>
        </p:txBody>
      </p:sp>
      <p:sp>
        <p:nvSpPr>
          <p:cNvPr id="232" name="Google Shape;232;p5"/>
          <p:cNvSpPr txBox="1"/>
          <p:nvPr/>
        </p:nvSpPr>
        <p:spPr>
          <a:xfrm>
            <a:off x="5382418" y="5106910"/>
            <a:ext cx="2092960" cy="461665"/>
          </a:xfrm>
          <a:prstGeom prst="rect">
            <a:avLst/>
          </a:prstGeom>
          <a:solidFill>
            <a:srgbClr val="001E62"/>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1200">
                <a:solidFill>
                  <a:schemeClr val="lt1"/>
                </a:solidFill>
              </a:rPr>
              <a:t>2.69 million rows</a:t>
            </a:r>
            <a:endParaRPr b="1" sz="1200">
              <a:solidFill>
                <a:schemeClr val="lt1"/>
              </a:solidFill>
            </a:endParaRPr>
          </a:p>
          <a:p>
            <a:pPr indent="0" lvl="0" marL="0" rtl="0" algn="ctr">
              <a:spcBef>
                <a:spcPts val="0"/>
              </a:spcBef>
              <a:spcAft>
                <a:spcPts val="0"/>
              </a:spcAft>
              <a:buNone/>
            </a:pPr>
            <a:r>
              <a:rPr b="1" lang="en-US" sz="1200">
                <a:solidFill>
                  <a:schemeClr val="lt1"/>
                </a:solidFill>
              </a:rPr>
              <a:t>18 columns</a:t>
            </a:r>
            <a:endParaRPr b="1" sz="1200">
              <a:solidFill>
                <a:schemeClr val="lt1"/>
              </a:solidFill>
            </a:endParaRPr>
          </a:p>
        </p:txBody>
      </p:sp>
      <p:sp>
        <p:nvSpPr>
          <p:cNvPr id="233" name="Google Shape;233;p5"/>
          <p:cNvSpPr txBox="1"/>
          <p:nvPr/>
        </p:nvSpPr>
        <p:spPr>
          <a:xfrm>
            <a:off x="2517298" y="5106916"/>
            <a:ext cx="2093100" cy="461700"/>
          </a:xfrm>
          <a:prstGeom prst="rect">
            <a:avLst/>
          </a:prstGeom>
          <a:solidFill>
            <a:srgbClr val="001E62"/>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1200">
                <a:solidFill>
                  <a:schemeClr val="lt1"/>
                </a:solidFill>
              </a:rPr>
              <a:t>2.69 million rows</a:t>
            </a:r>
            <a:endParaRPr b="1" sz="1200">
              <a:solidFill>
                <a:schemeClr val="lt1"/>
              </a:solidFill>
            </a:endParaRPr>
          </a:p>
          <a:p>
            <a:pPr indent="0" lvl="0" marL="0" rtl="0" algn="ctr">
              <a:spcBef>
                <a:spcPts val="0"/>
              </a:spcBef>
              <a:spcAft>
                <a:spcPts val="0"/>
              </a:spcAft>
              <a:buNone/>
            </a:pPr>
            <a:r>
              <a:rPr b="1" lang="en-US" sz="1200">
                <a:solidFill>
                  <a:schemeClr val="lt1"/>
                </a:solidFill>
              </a:rPr>
              <a:t>18 columns</a:t>
            </a:r>
            <a:endParaRPr b="1" sz="1200">
              <a:solidFill>
                <a:schemeClr val="lt1"/>
              </a:solidFill>
            </a:endParaRPr>
          </a:p>
        </p:txBody>
      </p:sp>
      <p:sp>
        <p:nvSpPr>
          <p:cNvPr id="234" name="Google Shape;234;p5"/>
          <p:cNvSpPr/>
          <p:nvPr/>
        </p:nvSpPr>
        <p:spPr>
          <a:xfrm>
            <a:off x="3921050" y="2186600"/>
            <a:ext cx="1185000" cy="699900"/>
          </a:xfrm>
          <a:prstGeom prst="rightArrow">
            <a:avLst>
              <a:gd fmla="val 60000" name="adj1"/>
              <a:gd fmla="val 50000" name="adj2"/>
            </a:avLst>
          </a:prstGeom>
          <a:solidFill>
            <a:srgbClr val="E5A8AB"/>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35" name="Google Shape;235;p5"/>
          <p:cNvSpPr txBox="1"/>
          <p:nvPr/>
        </p:nvSpPr>
        <p:spPr>
          <a:xfrm>
            <a:off x="3562225" y="2290250"/>
            <a:ext cx="1233300" cy="492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sz="1000"/>
              <a:t>Removed</a:t>
            </a:r>
            <a:r>
              <a:rPr b="1" lang="en-US" sz="1000"/>
              <a:t>24 cols</a:t>
            </a:r>
            <a:endParaRPr b="1" sz="1000"/>
          </a:p>
        </p:txBody>
      </p:sp>
      <p:sp>
        <p:nvSpPr>
          <p:cNvPr id="236" name="Google Shape;236;p5"/>
          <p:cNvSpPr/>
          <p:nvPr/>
        </p:nvSpPr>
        <p:spPr>
          <a:xfrm>
            <a:off x="6964675" y="2186600"/>
            <a:ext cx="1185000" cy="699900"/>
          </a:xfrm>
          <a:prstGeom prst="rightArrow">
            <a:avLst>
              <a:gd fmla="val 60000" name="adj1"/>
              <a:gd fmla="val 50000" name="adj2"/>
            </a:avLst>
          </a:prstGeom>
          <a:solidFill>
            <a:srgbClr val="E5A8AB"/>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37" name="Google Shape;237;p5"/>
          <p:cNvSpPr/>
          <p:nvPr/>
        </p:nvSpPr>
        <p:spPr>
          <a:xfrm rot="5400000">
            <a:off x="8508375" y="3285550"/>
            <a:ext cx="1185000" cy="699900"/>
          </a:xfrm>
          <a:prstGeom prst="rightArrow">
            <a:avLst>
              <a:gd fmla="val 60000" name="adj1"/>
              <a:gd fmla="val 50000" name="adj2"/>
            </a:avLst>
          </a:prstGeom>
          <a:solidFill>
            <a:srgbClr val="E5A8AB"/>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38" name="Google Shape;238;p5"/>
          <p:cNvSpPr txBox="1"/>
          <p:nvPr/>
        </p:nvSpPr>
        <p:spPr>
          <a:xfrm>
            <a:off x="8149675" y="3238888"/>
            <a:ext cx="1447500" cy="492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sz="1000"/>
              <a:t>Removed 0.25 mil rows</a:t>
            </a:r>
            <a:endParaRPr b="1" sz="1000"/>
          </a:p>
        </p:txBody>
      </p:sp>
      <p:sp>
        <p:nvSpPr>
          <p:cNvPr id="239" name="Google Shape;239;p5"/>
          <p:cNvSpPr txBox="1"/>
          <p:nvPr/>
        </p:nvSpPr>
        <p:spPr>
          <a:xfrm>
            <a:off x="6644025" y="2290250"/>
            <a:ext cx="1233300" cy="492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US" sz="1000"/>
              <a:t>Removed18 cols</a:t>
            </a:r>
            <a:endParaRPr b="1" sz="1000"/>
          </a:p>
        </p:txBody>
      </p:sp>
      <p:sp>
        <p:nvSpPr>
          <p:cNvPr id="240" name="Google Shape;240;p5"/>
          <p:cNvSpPr/>
          <p:nvPr/>
        </p:nvSpPr>
        <p:spPr>
          <a:xfrm rot="10800000">
            <a:off x="6964675" y="4326375"/>
            <a:ext cx="1131000" cy="699900"/>
          </a:xfrm>
          <a:prstGeom prst="rightArrow">
            <a:avLst>
              <a:gd fmla="val 60000" name="adj1"/>
              <a:gd fmla="val 50000" name="adj2"/>
            </a:avLst>
          </a:prstGeom>
          <a:solidFill>
            <a:srgbClr val="E5A8AB"/>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41" name="Google Shape;241;p5"/>
          <p:cNvSpPr/>
          <p:nvPr/>
        </p:nvSpPr>
        <p:spPr>
          <a:xfrm rot="10800000">
            <a:off x="3880500" y="4326375"/>
            <a:ext cx="1131000" cy="699900"/>
          </a:xfrm>
          <a:prstGeom prst="rightArrow">
            <a:avLst>
              <a:gd fmla="val 60000" name="adj1"/>
              <a:gd fmla="val 50000" name="adj2"/>
            </a:avLst>
          </a:prstGeom>
          <a:solidFill>
            <a:srgbClr val="E5A8AB"/>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
          <p:cNvSpPr txBox="1"/>
          <p:nvPr>
            <p:ph type="title"/>
          </p:nvPr>
        </p:nvSpPr>
        <p:spPr>
          <a:xfrm>
            <a:off x="479167" y="196425"/>
            <a:ext cx="11035861" cy="766989"/>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1E62"/>
              </a:buClr>
              <a:buSzPts val="3600"/>
              <a:buFont typeface="Arial"/>
              <a:buNone/>
            </a:pPr>
            <a:r>
              <a:rPr lang="en-US"/>
              <a:t>Data PreProcessing</a:t>
            </a:r>
            <a:endParaRPr/>
          </a:p>
        </p:txBody>
      </p:sp>
      <p:pic>
        <p:nvPicPr>
          <p:cNvPr id="248" name="Google Shape;248;p6"/>
          <p:cNvPicPr preferRelativeResize="0"/>
          <p:nvPr/>
        </p:nvPicPr>
        <p:blipFill>
          <a:blip r:embed="rId3">
            <a:alphaModFix/>
          </a:blip>
          <a:stretch>
            <a:fillRect/>
          </a:stretch>
        </p:blipFill>
        <p:spPr>
          <a:xfrm>
            <a:off x="1267288" y="1056589"/>
            <a:ext cx="9459636" cy="55897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7"/>
          <p:cNvSpPr txBox="1"/>
          <p:nvPr>
            <p:ph type="title"/>
          </p:nvPr>
        </p:nvSpPr>
        <p:spPr>
          <a:xfrm>
            <a:off x="571499" y="427475"/>
            <a:ext cx="6642100" cy="811005"/>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1E62"/>
              </a:buClr>
              <a:buSzPts val="3600"/>
              <a:buFont typeface="Arial"/>
              <a:buNone/>
            </a:pPr>
            <a:r>
              <a:rPr lang="en-US"/>
              <a:t>Models</a:t>
            </a:r>
            <a:endParaRPr/>
          </a:p>
        </p:txBody>
      </p:sp>
      <p:sp>
        <p:nvSpPr>
          <p:cNvPr id="254" name="Google Shape;254;p7"/>
          <p:cNvSpPr/>
          <p:nvPr/>
        </p:nvSpPr>
        <p:spPr>
          <a:xfrm rot="-2700000">
            <a:off x="9327958" y="1919639"/>
            <a:ext cx="1612996" cy="161299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5333">
              <a:solidFill>
                <a:srgbClr val="9E6900"/>
              </a:solidFill>
              <a:latin typeface="Arial"/>
              <a:ea typeface="Arial"/>
              <a:cs typeface="Arial"/>
              <a:sym typeface="Arial"/>
            </a:endParaRPr>
          </a:p>
        </p:txBody>
      </p:sp>
      <p:sp>
        <p:nvSpPr>
          <p:cNvPr id="255" name="Google Shape;255;p7"/>
          <p:cNvSpPr/>
          <p:nvPr/>
        </p:nvSpPr>
        <p:spPr>
          <a:xfrm rot="-2700000">
            <a:off x="6678191" y="2389439"/>
            <a:ext cx="1612996" cy="1612996"/>
          </a:xfrm>
          <a:prstGeom prst="rect">
            <a:avLst/>
          </a:prstGeom>
          <a:solidFill>
            <a:srgbClr val="D400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5333">
              <a:solidFill>
                <a:srgbClr val="116181"/>
              </a:solidFill>
              <a:latin typeface="Arial"/>
              <a:ea typeface="Arial"/>
              <a:cs typeface="Arial"/>
              <a:sym typeface="Arial"/>
            </a:endParaRPr>
          </a:p>
        </p:txBody>
      </p:sp>
      <p:sp>
        <p:nvSpPr>
          <p:cNvPr id="256" name="Google Shape;256;p7"/>
          <p:cNvSpPr/>
          <p:nvPr/>
        </p:nvSpPr>
        <p:spPr>
          <a:xfrm rot="-2700000">
            <a:off x="3962583" y="1919639"/>
            <a:ext cx="1612996" cy="161299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rgbClr val="000F30"/>
              </a:solidFill>
              <a:latin typeface="Arial"/>
              <a:ea typeface="Arial"/>
              <a:cs typeface="Arial"/>
              <a:sym typeface="Arial"/>
            </a:endParaRPr>
          </a:p>
        </p:txBody>
      </p:sp>
      <p:sp>
        <p:nvSpPr>
          <p:cNvPr id="257" name="Google Shape;257;p7"/>
          <p:cNvSpPr/>
          <p:nvPr/>
        </p:nvSpPr>
        <p:spPr>
          <a:xfrm rot="-2700000">
            <a:off x="1263443" y="2389439"/>
            <a:ext cx="1612996" cy="161299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5333">
              <a:solidFill>
                <a:srgbClr val="6A0018"/>
              </a:solidFill>
              <a:latin typeface="Arial"/>
              <a:ea typeface="Arial"/>
              <a:cs typeface="Arial"/>
              <a:sym typeface="Arial"/>
            </a:endParaRPr>
          </a:p>
        </p:txBody>
      </p:sp>
      <p:sp>
        <p:nvSpPr>
          <p:cNvPr id="258" name="Google Shape;258;p7"/>
          <p:cNvSpPr txBox="1"/>
          <p:nvPr/>
        </p:nvSpPr>
        <p:spPr>
          <a:xfrm>
            <a:off x="753214" y="4446923"/>
            <a:ext cx="2633400" cy="932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67">
                <a:solidFill>
                  <a:schemeClr val="accent1"/>
                </a:solidFill>
                <a:latin typeface="Arial"/>
                <a:ea typeface="Arial"/>
                <a:cs typeface="Arial"/>
                <a:sym typeface="Arial"/>
              </a:rPr>
              <a:t>Decision Tree</a:t>
            </a:r>
            <a:endParaRPr/>
          </a:p>
          <a:p>
            <a:pPr indent="0" lvl="0" marL="0" rtl="0" algn="ctr">
              <a:lnSpc>
                <a:spcPct val="135714"/>
              </a:lnSpc>
              <a:spcBef>
                <a:spcPts val="0"/>
              </a:spcBef>
              <a:spcAft>
                <a:spcPts val="0"/>
              </a:spcAft>
              <a:buNone/>
            </a:pPr>
            <a:r>
              <a:rPr lang="en-US" sz="1450">
                <a:highlight>
                  <a:srgbClr val="FFFFFE"/>
                </a:highlight>
                <a:latin typeface="Courier New"/>
                <a:ea typeface="Courier New"/>
                <a:cs typeface="Courier New"/>
                <a:sym typeface="Courier New"/>
              </a:rPr>
              <a:t>DecisionTreeRegressor</a:t>
            </a:r>
            <a:endParaRPr sz="1450">
              <a:highlight>
                <a:srgbClr val="FFFFFE"/>
              </a:highlight>
              <a:latin typeface="Courier New"/>
              <a:ea typeface="Courier New"/>
              <a:cs typeface="Courier New"/>
              <a:sym typeface="Courier New"/>
            </a:endParaRPr>
          </a:p>
          <a:p>
            <a:pPr indent="0" lvl="0" marL="0" marR="0" rtl="0" algn="ctr">
              <a:spcBef>
                <a:spcPts val="267"/>
              </a:spcBef>
              <a:spcAft>
                <a:spcPts val="0"/>
              </a:spcAft>
              <a:buNone/>
            </a:pPr>
            <a:r>
              <a:t/>
            </a:r>
            <a:endParaRPr/>
          </a:p>
        </p:txBody>
      </p:sp>
      <p:sp>
        <p:nvSpPr>
          <p:cNvPr id="259" name="Google Shape;259;p7"/>
          <p:cNvSpPr/>
          <p:nvPr/>
        </p:nvSpPr>
        <p:spPr>
          <a:xfrm rot="-2700000">
            <a:off x="1263443" y="2136014"/>
            <a:ext cx="1612996" cy="1612996"/>
          </a:xfrm>
          <a:prstGeom prst="rect">
            <a:avLst/>
          </a:prstGeom>
          <a:solidFill>
            <a:srgbClr val="F2F2F2"/>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5333">
              <a:solidFill>
                <a:srgbClr val="6A0018"/>
              </a:solidFill>
              <a:latin typeface="Arial"/>
              <a:ea typeface="Arial"/>
              <a:cs typeface="Arial"/>
              <a:sym typeface="Arial"/>
            </a:endParaRPr>
          </a:p>
        </p:txBody>
      </p:sp>
      <p:sp>
        <p:nvSpPr>
          <p:cNvPr id="260" name="Google Shape;260;p7"/>
          <p:cNvSpPr txBox="1"/>
          <p:nvPr/>
        </p:nvSpPr>
        <p:spPr>
          <a:xfrm>
            <a:off x="3424916" y="4446923"/>
            <a:ext cx="2688300" cy="603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67">
                <a:solidFill>
                  <a:schemeClr val="accent2"/>
                </a:solidFill>
                <a:latin typeface="Arial"/>
                <a:ea typeface="Arial"/>
                <a:cs typeface="Arial"/>
                <a:sym typeface="Arial"/>
              </a:rPr>
              <a:t>Random Forest</a:t>
            </a:r>
            <a:endParaRPr/>
          </a:p>
          <a:p>
            <a:pPr indent="0" lvl="0" marL="0" rtl="0" algn="ctr">
              <a:lnSpc>
                <a:spcPct val="135714"/>
              </a:lnSpc>
              <a:spcBef>
                <a:spcPts val="0"/>
              </a:spcBef>
              <a:spcAft>
                <a:spcPts val="0"/>
              </a:spcAft>
              <a:buNone/>
            </a:pPr>
            <a:r>
              <a:rPr lang="en-US" sz="1450">
                <a:highlight>
                  <a:srgbClr val="FFFFFE"/>
                </a:highlight>
                <a:latin typeface="Courier New"/>
                <a:ea typeface="Courier New"/>
                <a:cs typeface="Courier New"/>
                <a:sym typeface="Courier New"/>
              </a:rPr>
              <a:t>RandomForestRegressor</a:t>
            </a:r>
            <a:endParaRPr sz="1800"/>
          </a:p>
        </p:txBody>
      </p:sp>
      <p:sp>
        <p:nvSpPr>
          <p:cNvPr id="261" name="Google Shape;261;p7"/>
          <p:cNvSpPr/>
          <p:nvPr/>
        </p:nvSpPr>
        <p:spPr>
          <a:xfrm rot="-2700000">
            <a:off x="3962583" y="2136014"/>
            <a:ext cx="1612996" cy="1612996"/>
          </a:xfrm>
          <a:prstGeom prst="rect">
            <a:avLst/>
          </a:prstGeom>
          <a:solidFill>
            <a:srgbClr val="F2F2F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0">
              <a:solidFill>
                <a:srgbClr val="000F30"/>
              </a:solidFill>
              <a:latin typeface="Arial"/>
              <a:ea typeface="Arial"/>
              <a:cs typeface="Arial"/>
              <a:sym typeface="Arial"/>
            </a:endParaRPr>
          </a:p>
        </p:txBody>
      </p:sp>
      <p:sp>
        <p:nvSpPr>
          <p:cNvPr id="262" name="Google Shape;262;p7"/>
          <p:cNvSpPr/>
          <p:nvPr/>
        </p:nvSpPr>
        <p:spPr>
          <a:xfrm rot="-2700000">
            <a:off x="6678191" y="2136014"/>
            <a:ext cx="1612996" cy="1612996"/>
          </a:xfrm>
          <a:prstGeom prst="rect">
            <a:avLst/>
          </a:prstGeom>
          <a:solidFill>
            <a:srgbClr val="F2F2F2"/>
          </a:solidFill>
          <a:ln cap="flat" cmpd="sng" w="12700">
            <a:solidFill>
              <a:srgbClr val="D400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5333">
              <a:solidFill>
                <a:srgbClr val="116181"/>
              </a:solidFill>
              <a:latin typeface="Arial"/>
              <a:ea typeface="Arial"/>
              <a:cs typeface="Arial"/>
              <a:sym typeface="Arial"/>
            </a:endParaRPr>
          </a:p>
        </p:txBody>
      </p:sp>
      <p:sp>
        <p:nvSpPr>
          <p:cNvPr id="263" name="Google Shape;263;p7"/>
          <p:cNvSpPr/>
          <p:nvPr/>
        </p:nvSpPr>
        <p:spPr>
          <a:xfrm rot="-2700000">
            <a:off x="9327958" y="2136014"/>
            <a:ext cx="1612996" cy="1612996"/>
          </a:xfrm>
          <a:prstGeom prst="rect">
            <a:avLst/>
          </a:prstGeom>
          <a:solidFill>
            <a:srgbClr val="F2F2F2"/>
          </a:solidFill>
          <a:ln cap="flat" cmpd="sng" w="12700">
            <a:solidFill>
              <a:srgbClr val="001E6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5333">
              <a:solidFill>
                <a:srgbClr val="9E6900"/>
              </a:solidFill>
              <a:latin typeface="Arial"/>
              <a:ea typeface="Arial"/>
              <a:cs typeface="Arial"/>
              <a:sym typeface="Arial"/>
            </a:endParaRPr>
          </a:p>
        </p:txBody>
      </p:sp>
      <p:sp>
        <p:nvSpPr>
          <p:cNvPr id="264" name="Google Shape;264;p7"/>
          <p:cNvSpPr txBox="1"/>
          <p:nvPr/>
        </p:nvSpPr>
        <p:spPr>
          <a:xfrm>
            <a:off x="6167991" y="4452173"/>
            <a:ext cx="2633400" cy="592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1"/>
                </a:solidFill>
              </a:rPr>
              <a:t>Linear Regression</a:t>
            </a:r>
            <a:endParaRPr sz="1800"/>
          </a:p>
          <a:p>
            <a:pPr indent="0" lvl="0" marL="0" rtl="0" algn="ctr">
              <a:lnSpc>
                <a:spcPct val="135714"/>
              </a:lnSpc>
              <a:spcBef>
                <a:spcPts val="0"/>
              </a:spcBef>
              <a:spcAft>
                <a:spcPts val="0"/>
              </a:spcAft>
              <a:buNone/>
            </a:pPr>
            <a:r>
              <a:rPr lang="en-US" sz="1450">
                <a:highlight>
                  <a:srgbClr val="FFFFFE"/>
                </a:highlight>
                <a:latin typeface="Courier New"/>
                <a:ea typeface="Courier New"/>
                <a:cs typeface="Courier New"/>
                <a:sym typeface="Courier New"/>
              </a:rPr>
              <a:t>LinearRegression</a:t>
            </a:r>
            <a:endParaRPr sz="1800"/>
          </a:p>
        </p:txBody>
      </p:sp>
      <p:sp>
        <p:nvSpPr>
          <p:cNvPr id="265" name="Google Shape;265;p7"/>
          <p:cNvSpPr txBox="1"/>
          <p:nvPr/>
        </p:nvSpPr>
        <p:spPr>
          <a:xfrm>
            <a:off x="8671501" y="4452175"/>
            <a:ext cx="2925900" cy="592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2"/>
                </a:solidFill>
              </a:rPr>
              <a:t>Gradient Boosted Tree</a:t>
            </a:r>
            <a:r>
              <a:rPr b="1" lang="en-US" sz="1800">
                <a:solidFill>
                  <a:schemeClr val="accent2"/>
                </a:solidFill>
              </a:rPr>
              <a:t> </a:t>
            </a:r>
            <a:endParaRPr b="1" sz="1800">
              <a:solidFill>
                <a:schemeClr val="accent2"/>
              </a:solidFill>
            </a:endParaRPr>
          </a:p>
          <a:p>
            <a:pPr indent="0" lvl="0" marL="0" rtl="0" algn="ctr">
              <a:lnSpc>
                <a:spcPct val="135714"/>
              </a:lnSpc>
              <a:spcBef>
                <a:spcPts val="0"/>
              </a:spcBef>
              <a:spcAft>
                <a:spcPts val="0"/>
              </a:spcAft>
              <a:buNone/>
            </a:pPr>
            <a:r>
              <a:rPr lang="en-US" sz="1450">
                <a:highlight>
                  <a:srgbClr val="FFFFFE"/>
                </a:highlight>
                <a:latin typeface="Courier New"/>
                <a:ea typeface="Courier New"/>
                <a:cs typeface="Courier New"/>
                <a:sym typeface="Courier New"/>
              </a:rPr>
              <a:t>GBTRegressor</a:t>
            </a:r>
            <a:endParaRPr b="1" sz="2267">
              <a:solidFill>
                <a:schemeClr val="accent2"/>
              </a:solidFill>
            </a:endParaRPr>
          </a:p>
        </p:txBody>
      </p:sp>
      <p:sp>
        <p:nvSpPr>
          <p:cNvPr id="266" name="Google Shape;266;p7"/>
          <p:cNvSpPr txBox="1"/>
          <p:nvPr/>
        </p:nvSpPr>
        <p:spPr>
          <a:xfrm>
            <a:off x="1578394" y="2116831"/>
            <a:ext cx="508000" cy="17235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accent1"/>
                </a:solidFill>
                <a:latin typeface="Arial"/>
                <a:ea typeface="Arial"/>
                <a:cs typeface="Arial"/>
                <a:sym typeface="Arial"/>
              </a:rPr>
              <a:t>1</a:t>
            </a:r>
            <a:r>
              <a:rPr lang="en-US" sz="1800">
                <a:solidFill>
                  <a:schemeClr val="dk1"/>
                </a:solidFill>
                <a:latin typeface="Arial"/>
                <a:ea typeface="Arial"/>
                <a:cs typeface="Arial"/>
                <a:sym typeface="Arial"/>
              </a:rPr>
              <a:t>.</a:t>
            </a:r>
            <a:endParaRPr/>
          </a:p>
        </p:txBody>
      </p:sp>
      <p:sp>
        <p:nvSpPr>
          <p:cNvPr id="267" name="Google Shape;267;p7"/>
          <p:cNvSpPr txBox="1"/>
          <p:nvPr/>
        </p:nvSpPr>
        <p:spPr>
          <a:xfrm>
            <a:off x="4294002" y="2116831"/>
            <a:ext cx="508000" cy="17235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accent1"/>
                </a:solidFill>
                <a:latin typeface="Arial"/>
                <a:ea typeface="Arial"/>
                <a:cs typeface="Arial"/>
                <a:sym typeface="Arial"/>
              </a:rPr>
              <a:t>2</a:t>
            </a:r>
            <a:r>
              <a:rPr lang="en-US" sz="1800">
                <a:solidFill>
                  <a:schemeClr val="dk1"/>
                </a:solidFill>
                <a:latin typeface="Arial"/>
                <a:ea typeface="Arial"/>
                <a:cs typeface="Arial"/>
                <a:sym typeface="Arial"/>
              </a:rPr>
              <a:t>.</a:t>
            </a:r>
            <a:endParaRPr/>
          </a:p>
        </p:txBody>
      </p:sp>
      <p:sp>
        <p:nvSpPr>
          <p:cNvPr id="268" name="Google Shape;268;p7"/>
          <p:cNvSpPr txBox="1"/>
          <p:nvPr/>
        </p:nvSpPr>
        <p:spPr>
          <a:xfrm>
            <a:off x="7112577" y="2143149"/>
            <a:ext cx="508000" cy="17235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accent1"/>
                </a:solidFill>
                <a:latin typeface="Arial"/>
                <a:ea typeface="Arial"/>
                <a:cs typeface="Arial"/>
                <a:sym typeface="Arial"/>
              </a:rPr>
              <a:t>3</a:t>
            </a:r>
            <a:r>
              <a:rPr lang="en-US" sz="1800">
                <a:solidFill>
                  <a:schemeClr val="dk1"/>
                </a:solidFill>
                <a:latin typeface="Arial"/>
                <a:ea typeface="Arial"/>
                <a:cs typeface="Arial"/>
                <a:sym typeface="Arial"/>
              </a:rPr>
              <a:t>.</a:t>
            </a:r>
            <a:endParaRPr/>
          </a:p>
        </p:txBody>
      </p:sp>
      <p:sp>
        <p:nvSpPr>
          <p:cNvPr id="269" name="Google Shape;269;p7"/>
          <p:cNvSpPr txBox="1"/>
          <p:nvPr/>
        </p:nvSpPr>
        <p:spPr>
          <a:xfrm>
            <a:off x="9717896" y="2081578"/>
            <a:ext cx="508000" cy="17235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accent1"/>
                </a:solidFill>
                <a:latin typeface="Arial"/>
                <a:ea typeface="Arial"/>
                <a:cs typeface="Arial"/>
                <a:sym typeface="Arial"/>
              </a:rPr>
              <a:t>4</a:t>
            </a:r>
            <a:r>
              <a:rPr lang="en-US" sz="1800">
                <a:solidFill>
                  <a:schemeClr val="dk1"/>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ppt_w</p:attrName>
                                        </p:attrNameLst>
                                      </p:cBhvr>
                                      <p:tavLst>
                                        <p:tav fmla="" tm="0">
                                          <p:val>
                                            <p:strVal val="0"/>
                                          </p:val>
                                        </p:tav>
                                        <p:tav fmla="" tm="100000">
                                          <p:val>
                                            <p:strVal val="#ppt_w"/>
                                          </p:val>
                                        </p:tav>
                                      </p:tavLst>
                                    </p:anim>
                                    <p:anim calcmode="lin" valueType="num">
                                      <p:cBhvr additive="base">
                                        <p:cTn dur="500"/>
                                        <p:tgtEl>
                                          <p:spTgt spid="25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500"/>
                                        <p:tgtEl>
                                          <p:spTgt spid="2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500"/>
                                        <p:tgtEl>
                                          <p:spTgt spid="261"/>
                                        </p:tgtEl>
                                        <p:attrNameLst>
                                          <p:attrName>ppt_w</p:attrName>
                                        </p:attrNameLst>
                                      </p:cBhvr>
                                      <p:tavLst>
                                        <p:tav fmla="" tm="0">
                                          <p:val>
                                            <p:strVal val="0"/>
                                          </p:val>
                                        </p:tav>
                                        <p:tav fmla="" tm="100000">
                                          <p:val>
                                            <p:strVal val="#ppt_w"/>
                                          </p:val>
                                        </p:tav>
                                      </p:tavLst>
                                    </p:anim>
                                    <p:anim calcmode="lin" valueType="num">
                                      <p:cBhvr additive="base">
                                        <p:cTn dur="500"/>
                                        <p:tgtEl>
                                          <p:spTgt spid="261"/>
                                        </p:tgtEl>
                                        <p:attrNameLst>
                                          <p:attrName>ppt_h</p:attrName>
                                        </p:attrNameLst>
                                      </p:cBhvr>
                                      <p:tavLst>
                                        <p:tav fmla="" tm="0">
                                          <p:val>
                                            <p:strVal val="0"/>
                                          </p:val>
                                        </p:tav>
                                        <p:tav fmla="" tm="100000">
                                          <p:val>
                                            <p:strVal val="#ppt_h"/>
                                          </p:val>
                                        </p:tav>
                                      </p:tavLst>
                                    </p:anim>
                                  </p:childTnLst>
                                </p:cTn>
                              </p:par>
                              <p:par>
                                <p:cTn fill="hold" nodeType="withEffect" presetClass="entr" presetID="2" presetSubtype="1">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500"/>
                                        <p:tgtEl>
                                          <p:spTgt spid="2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500"/>
                                        <p:tgtEl>
                                          <p:spTgt spid="262"/>
                                        </p:tgtEl>
                                        <p:attrNameLst>
                                          <p:attrName>ppt_w</p:attrName>
                                        </p:attrNameLst>
                                      </p:cBhvr>
                                      <p:tavLst>
                                        <p:tav fmla="" tm="0">
                                          <p:val>
                                            <p:strVal val="0"/>
                                          </p:val>
                                        </p:tav>
                                        <p:tav fmla="" tm="100000">
                                          <p:val>
                                            <p:strVal val="#ppt_w"/>
                                          </p:val>
                                        </p:tav>
                                      </p:tavLst>
                                    </p:anim>
                                    <p:anim calcmode="lin" valueType="num">
                                      <p:cBhvr additive="base">
                                        <p:cTn dur="500"/>
                                        <p:tgtEl>
                                          <p:spTgt spid="262"/>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500"/>
                                        <p:tgtEl>
                                          <p:spTgt spid="255"/>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500"/>
                                        <p:tgtEl>
                                          <p:spTgt spid="263"/>
                                        </p:tgtEl>
                                        <p:attrNameLst>
                                          <p:attrName>ppt_w</p:attrName>
                                        </p:attrNameLst>
                                      </p:cBhvr>
                                      <p:tavLst>
                                        <p:tav fmla="" tm="0">
                                          <p:val>
                                            <p:strVal val="0"/>
                                          </p:val>
                                        </p:tav>
                                        <p:tav fmla="" tm="100000">
                                          <p:val>
                                            <p:strVal val="#ppt_w"/>
                                          </p:val>
                                        </p:tav>
                                      </p:tavLst>
                                    </p:anim>
                                    <p:anim calcmode="lin" valueType="num">
                                      <p:cBhvr additive="base">
                                        <p:cTn dur="500"/>
                                        <p:tgtEl>
                                          <p:spTgt spid="263"/>
                                        </p:tgtEl>
                                        <p:attrNameLst>
                                          <p:attrName>ppt_h</p:attrName>
                                        </p:attrNameLst>
                                      </p:cBhvr>
                                      <p:tavLst>
                                        <p:tav fmla="" tm="0">
                                          <p:val>
                                            <p:strVal val="0"/>
                                          </p:val>
                                        </p:tav>
                                        <p:tav fmla="" tm="100000">
                                          <p:val>
                                            <p:strVal val="#ppt_h"/>
                                          </p:val>
                                        </p:tav>
                                      </p:tavLst>
                                    </p:anim>
                                  </p:childTnLst>
                                </p:cTn>
                              </p:par>
                              <p:par>
                                <p:cTn fill="hold" nodeType="withEffect" presetClass="entr" presetID="2" presetSubtype="1">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500"/>
                                        <p:tgtEl>
                                          <p:spTgt spid="2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8"/>
          <p:cNvSpPr txBox="1"/>
          <p:nvPr>
            <p:ph type="title"/>
          </p:nvPr>
        </p:nvSpPr>
        <p:spPr>
          <a:xfrm>
            <a:off x="325120" y="214429"/>
            <a:ext cx="7518400" cy="471365"/>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solidFill>
                  <a:schemeClr val="dk2"/>
                </a:solidFill>
              </a:rPr>
              <a:t>Model Evaluation Results</a:t>
            </a:r>
            <a:endParaRPr/>
          </a:p>
        </p:txBody>
      </p:sp>
      <p:sp>
        <p:nvSpPr>
          <p:cNvPr id="276" name="Google Shape;276;p8"/>
          <p:cNvSpPr txBox="1"/>
          <p:nvPr/>
        </p:nvSpPr>
        <p:spPr>
          <a:xfrm>
            <a:off x="6425118" y="1446640"/>
            <a:ext cx="5122500" cy="820800"/>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333">
                <a:solidFill>
                  <a:schemeClr val="dk2"/>
                </a:solidFill>
              </a:rPr>
              <a:t>R Square value is between 0 to 1 and </a:t>
            </a:r>
            <a:r>
              <a:rPr b="1" lang="en-US" sz="1333">
                <a:solidFill>
                  <a:schemeClr val="dk2"/>
                </a:solidFill>
              </a:rPr>
              <a:t>a bigger value indicates a better fit between prediction and actual value.</a:t>
            </a:r>
            <a:r>
              <a:rPr lang="en-US" sz="1333">
                <a:solidFill>
                  <a:schemeClr val="dk2"/>
                </a:solidFill>
              </a:rPr>
              <a:t> It  is a good measure to determine how well the model fits the dependent variables.</a:t>
            </a:r>
            <a:endParaRPr sz="1333">
              <a:solidFill>
                <a:schemeClr val="dk2"/>
              </a:solidFill>
            </a:endParaRPr>
          </a:p>
        </p:txBody>
      </p:sp>
      <p:sp>
        <p:nvSpPr>
          <p:cNvPr id="277" name="Google Shape;277;p8"/>
          <p:cNvSpPr/>
          <p:nvPr/>
        </p:nvSpPr>
        <p:spPr>
          <a:xfrm>
            <a:off x="6425132" y="1086275"/>
            <a:ext cx="2773200" cy="287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867">
                <a:solidFill>
                  <a:schemeClr val="dk1"/>
                </a:solidFill>
              </a:rPr>
              <a:t>R2 </a:t>
            </a:r>
            <a:r>
              <a:rPr b="1" lang="en-US" sz="1867">
                <a:solidFill>
                  <a:schemeClr val="dk1"/>
                </a:solidFill>
                <a:latin typeface="Arial"/>
                <a:ea typeface="Arial"/>
                <a:cs typeface="Arial"/>
                <a:sym typeface="Arial"/>
              </a:rPr>
              <a:t>(R</a:t>
            </a:r>
            <a:r>
              <a:rPr b="1" lang="en-US" sz="1867">
                <a:solidFill>
                  <a:schemeClr val="dk1"/>
                </a:solidFill>
              </a:rPr>
              <a:t>-Square</a:t>
            </a:r>
            <a:r>
              <a:rPr b="1" lang="en-US" sz="1867">
                <a:solidFill>
                  <a:schemeClr val="dk1"/>
                </a:solidFill>
                <a:latin typeface="Arial"/>
                <a:ea typeface="Arial"/>
                <a:cs typeface="Arial"/>
                <a:sym typeface="Arial"/>
              </a:rPr>
              <a:t>)</a:t>
            </a:r>
            <a:endParaRPr b="1" sz="1867">
              <a:solidFill>
                <a:schemeClr val="accent1"/>
              </a:solidFill>
              <a:latin typeface="Arial"/>
              <a:ea typeface="Arial"/>
              <a:cs typeface="Arial"/>
              <a:sym typeface="Arial"/>
            </a:endParaRPr>
          </a:p>
        </p:txBody>
      </p:sp>
      <p:sp>
        <p:nvSpPr>
          <p:cNvPr id="278" name="Google Shape;278;p8"/>
          <p:cNvSpPr/>
          <p:nvPr/>
        </p:nvSpPr>
        <p:spPr>
          <a:xfrm>
            <a:off x="6600193" y="2628253"/>
            <a:ext cx="1341600" cy="205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33">
                <a:solidFill>
                  <a:srgbClr val="00154E"/>
                </a:solidFill>
                <a:latin typeface="Arial"/>
                <a:ea typeface="Arial"/>
                <a:cs typeface="Arial"/>
                <a:sym typeface="Arial"/>
              </a:rPr>
              <a:t>Different Models</a:t>
            </a:r>
            <a:endParaRPr/>
          </a:p>
        </p:txBody>
      </p:sp>
      <p:sp>
        <p:nvSpPr>
          <p:cNvPr id="279" name="Google Shape;279;p8"/>
          <p:cNvSpPr/>
          <p:nvPr/>
        </p:nvSpPr>
        <p:spPr>
          <a:xfrm>
            <a:off x="6307975" y="3255523"/>
            <a:ext cx="1111200" cy="178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33">
                <a:solidFill>
                  <a:schemeClr val="dk2"/>
                </a:solidFill>
                <a:latin typeface="Arial"/>
                <a:ea typeface="Arial"/>
                <a:cs typeface="Arial"/>
                <a:sym typeface="Arial"/>
              </a:rPr>
              <a:t>Decision Tree</a:t>
            </a:r>
            <a:endParaRPr/>
          </a:p>
        </p:txBody>
      </p:sp>
      <p:sp>
        <p:nvSpPr>
          <p:cNvPr id="280" name="Google Shape;280;p8"/>
          <p:cNvSpPr/>
          <p:nvPr/>
        </p:nvSpPr>
        <p:spPr>
          <a:xfrm flipH="1">
            <a:off x="7488201" y="3240323"/>
            <a:ext cx="4234500" cy="186300"/>
          </a:xfrm>
          <a:prstGeom prst="roundRect">
            <a:avLst>
              <a:gd fmla="val 16667"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81" name="Google Shape;281;p8"/>
          <p:cNvSpPr/>
          <p:nvPr/>
        </p:nvSpPr>
        <p:spPr>
          <a:xfrm flipH="1" rot="10800000">
            <a:off x="7488204" y="3240229"/>
            <a:ext cx="3711600" cy="186300"/>
          </a:xfrm>
          <a:prstGeom prst="roundRect">
            <a:avLst>
              <a:gd fmla="val 16667" name="adj"/>
            </a:avLst>
          </a:prstGeom>
          <a:solidFill>
            <a:schemeClr val="accent1"/>
          </a:solidFill>
          <a:ln>
            <a:noFill/>
          </a:ln>
        </p:spPr>
        <p:txBody>
          <a:bodyPr anchorCtr="0" anchor="ctr" bIns="0" lIns="121900" spcFirstLastPara="1" rIns="0" wrap="square" tIns="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grpSp>
        <p:nvGrpSpPr>
          <p:cNvPr id="282" name="Google Shape;282;p8"/>
          <p:cNvGrpSpPr/>
          <p:nvPr/>
        </p:nvGrpSpPr>
        <p:grpSpPr>
          <a:xfrm>
            <a:off x="10795060" y="2823107"/>
            <a:ext cx="769617" cy="383990"/>
            <a:chOff x="6806114" y="2542946"/>
            <a:chExt cx="345600" cy="288000"/>
          </a:xfrm>
        </p:grpSpPr>
        <p:sp>
          <p:nvSpPr>
            <p:cNvPr id="283" name="Google Shape;283;p8"/>
            <p:cNvSpPr/>
            <p:nvPr/>
          </p:nvSpPr>
          <p:spPr>
            <a:xfrm>
              <a:off x="6806114" y="2542946"/>
              <a:ext cx="345600" cy="288000"/>
            </a:xfrm>
            <a:prstGeom prst="downArrowCallout">
              <a:avLst>
                <a:gd fmla="val 25000" name="adj1"/>
                <a:gd fmla="val 25000" name="adj2"/>
                <a:gd fmla="val 25000" name="adj3"/>
                <a:gd fmla="val 75000" name="adj4"/>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84" name="Google Shape;284;p8"/>
            <p:cNvSpPr/>
            <p:nvPr/>
          </p:nvSpPr>
          <p:spPr>
            <a:xfrm>
              <a:off x="6850895" y="2565830"/>
              <a:ext cx="256200" cy="153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33">
                  <a:solidFill>
                    <a:schemeClr val="lt1"/>
                  </a:solidFill>
                </a:rPr>
                <a:t>0.</a:t>
              </a:r>
              <a:r>
                <a:rPr b="1" lang="en-US" sz="1333">
                  <a:solidFill>
                    <a:schemeClr val="lt1"/>
                  </a:solidFill>
                  <a:latin typeface="Arial"/>
                  <a:ea typeface="Arial"/>
                  <a:cs typeface="Arial"/>
                  <a:sym typeface="Arial"/>
                </a:rPr>
                <a:t>8</a:t>
              </a:r>
              <a:r>
                <a:rPr b="1" lang="en-US" sz="1333">
                  <a:solidFill>
                    <a:schemeClr val="lt1"/>
                  </a:solidFill>
                </a:rPr>
                <a:t>77</a:t>
              </a:r>
              <a:endParaRPr/>
            </a:p>
          </p:txBody>
        </p:sp>
      </p:grpSp>
      <p:sp>
        <p:nvSpPr>
          <p:cNvPr id="285" name="Google Shape;285;p8"/>
          <p:cNvSpPr/>
          <p:nvPr/>
        </p:nvSpPr>
        <p:spPr>
          <a:xfrm>
            <a:off x="6165768" y="3882800"/>
            <a:ext cx="1253400" cy="205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33">
                <a:solidFill>
                  <a:schemeClr val="dk2"/>
                </a:solidFill>
                <a:latin typeface="Arial"/>
                <a:ea typeface="Arial"/>
                <a:cs typeface="Arial"/>
                <a:sym typeface="Arial"/>
              </a:rPr>
              <a:t>Random Forest</a:t>
            </a:r>
            <a:endParaRPr/>
          </a:p>
        </p:txBody>
      </p:sp>
      <p:sp>
        <p:nvSpPr>
          <p:cNvPr id="286" name="Google Shape;286;p8"/>
          <p:cNvSpPr/>
          <p:nvPr/>
        </p:nvSpPr>
        <p:spPr>
          <a:xfrm flipH="1">
            <a:off x="7488202" y="3900213"/>
            <a:ext cx="4234500" cy="186300"/>
          </a:xfrm>
          <a:prstGeom prst="roundRect">
            <a:avLst>
              <a:gd fmla="val 16667"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87" name="Google Shape;287;p8"/>
          <p:cNvSpPr/>
          <p:nvPr/>
        </p:nvSpPr>
        <p:spPr>
          <a:xfrm flipH="1" rot="10800000">
            <a:off x="7488212" y="3900138"/>
            <a:ext cx="3870600" cy="186300"/>
          </a:xfrm>
          <a:prstGeom prst="roundRect">
            <a:avLst>
              <a:gd fmla="val 16667" name="adj"/>
            </a:avLst>
          </a:prstGeom>
          <a:solidFill>
            <a:schemeClr val="accent2"/>
          </a:solidFill>
          <a:ln>
            <a:noFill/>
          </a:ln>
        </p:spPr>
        <p:txBody>
          <a:bodyPr anchorCtr="0" anchor="ctr" bIns="0" lIns="121900" spcFirstLastPara="1" rIns="0" wrap="square" tIns="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288" name="Google Shape;288;p8"/>
          <p:cNvSpPr/>
          <p:nvPr/>
        </p:nvSpPr>
        <p:spPr>
          <a:xfrm>
            <a:off x="5937168" y="4544286"/>
            <a:ext cx="1490700" cy="205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33">
                <a:solidFill>
                  <a:schemeClr val="dk2"/>
                </a:solidFill>
                <a:latin typeface="Arial"/>
                <a:ea typeface="Arial"/>
                <a:cs typeface="Arial"/>
                <a:sym typeface="Arial"/>
              </a:rPr>
              <a:t>Linear Regression</a:t>
            </a:r>
            <a:endParaRPr b="1" sz="1333">
              <a:solidFill>
                <a:srgbClr val="336AFF"/>
              </a:solidFill>
              <a:latin typeface="Arial"/>
              <a:ea typeface="Arial"/>
              <a:cs typeface="Arial"/>
              <a:sym typeface="Arial"/>
            </a:endParaRPr>
          </a:p>
        </p:txBody>
      </p:sp>
      <p:sp>
        <p:nvSpPr>
          <p:cNvPr id="289" name="Google Shape;289;p8"/>
          <p:cNvSpPr/>
          <p:nvPr/>
        </p:nvSpPr>
        <p:spPr>
          <a:xfrm flipH="1">
            <a:off x="7488200" y="4560113"/>
            <a:ext cx="4234500" cy="186300"/>
          </a:xfrm>
          <a:prstGeom prst="roundRect">
            <a:avLst>
              <a:gd fmla="val 16667"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90" name="Google Shape;290;p8"/>
          <p:cNvSpPr/>
          <p:nvPr/>
        </p:nvSpPr>
        <p:spPr>
          <a:xfrm flipH="1" rot="10800000">
            <a:off x="7488268" y="4567504"/>
            <a:ext cx="1003800" cy="178800"/>
          </a:xfrm>
          <a:prstGeom prst="roundRect">
            <a:avLst>
              <a:gd fmla="val 16667" name="adj"/>
            </a:avLst>
          </a:prstGeom>
          <a:solidFill>
            <a:schemeClr val="dk1"/>
          </a:solidFill>
          <a:ln>
            <a:noFill/>
          </a:ln>
        </p:spPr>
        <p:txBody>
          <a:bodyPr anchorCtr="0" anchor="ctr" bIns="0" lIns="121900" spcFirstLastPara="1" rIns="0" wrap="square" tIns="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291" name="Google Shape;291;p8"/>
          <p:cNvSpPr/>
          <p:nvPr/>
        </p:nvSpPr>
        <p:spPr>
          <a:xfrm>
            <a:off x="5939575" y="5316163"/>
            <a:ext cx="1490700" cy="2052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b="1" lang="en-US" sz="1333">
                <a:solidFill>
                  <a:schemeClr val="dk2"/>
                </a:solidFill>
              </a:rPr>
              <a:t>Gradient Boosted</a:t>
            </a:r>
            <a:endParaRPr b="1" sz="1333">
              <a:solidFill>
                <a:schemeClr val="dk2"/>
              </a:solidFill>
            </a:endParaRPr>
          </a:p>
          <a:p>
            <a:pPr indent="0" lvl="0" marL="0" rtl="0" algn="ctr">
              <a:spcBef>
                <a:spcPts val="0"/>
              </a:spcBef>
              <a:spcAft>
                <a:spcPts val="0"/>
              </a:spcAft>
              <a:buNone/>
            </a:pPr>
            <a:r>
              <a:rPr b="1" lang="en-US" sz="1333">
                <a:solidFill>
                  <a:schemeClr val="dk2"/>
                </a:solidFill>
              </a:rPr>
              <a:t>Tree</a:t>
            </a:r>
            <a:endParaRPr b="1" sz="1333">
              <a:solidFill>
                <a:schemeClr val="dk2"/>
              </a:solidFill>
            </a:endParaRPr>
          </a:p>
          <a:p>
            <a:pPr indent="0" lvl="0" marL="0" marR="0" rtl="0" algn="l">
              <a:spcBef>
                <a:spcPts val="0"/>
              </a:spcBef>
              <a:spcAft>
                <a:spcPts val="0"/>
              </a:spcAft>
              <a:buNone/>
            </a:pPr>
            <a:r>
              <a:t/>
            </a:r>
            <a:endParaRPr b="1" sz="1333">
              <a:solidFill>
                <a:schemeClr val="dk2"/>
              </a:solidFill>
            </a:endParaRPr>
          </a:p>
        </p:txBody>
      </p:sp>
      <p:sp>
        <p:nvSpPr>
          <p:cNvPr id="292" name="Google Shape;292;p8"/>
          <p:cNvSpPr/>
          <p:nvPr/>
        </p:nvSpPr>
        <p:spPr>
          <a:xfrm flipH="1">
            <a:off x="7488202" y="5219989"/>
            <a:ext cx="4234500" cy="186300"/>
          </a:xfrm>
          <a:prstGeom prst="roundRect">
            <a:avLst>
              <a:gd fmla="val 16667"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93" name="Google Shape;293;p8"/>
          <p:cNvSpPr/>
          <p:nvPr/>
        </p:nvSpPr>
        <p:spPr>
          <a:xfrm flipH="1" rot="10800000">
            <a:off x="7488207" y="5207313"/>
            <a:ext cx="4111500" cy="198900"/>
          </a:xfrm>
          <a:prstGeom prst="roundRect">
            <a:avLst>
              <a:gd fmla="val 16667" name="adj"/>
            </a:avLst>
          </a:prstGeom>
          <a:solidFill>
            <a:srgbClr val="141514"/>
          </a:solidFill>
          <a:ln>
            <a:noFill/>
          </a:ln>
        </p:spPr>
        <p:txBody>
          <a:bodyPr anchorCtr="0" anchor="ctr" bIns="0" lIns="121900" spcFirstLastPara="1" rIns="0" wrap="square" tIns="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grpSp>
        <p:nvGrpSpPr>
          <p:cNvPr id="294" name="Google Shape;294;p8"/>
          <p:cNvGrpSpPr/>
          <p:nvPr/>
        </p:nvGrpSpPr>
        <p:grpSpPr>
          <a:xfrm>
            <a:off x="10973068" y="3498469"/>
            <a:ext cx="692410" cy="383990"/>
            <a:chOff x="6779527" y="2542946"/>
            <a:chExt cx="345600" cy="288000"/>
          </a:xfrm>
        </p:grpSpPr>
        <p:sp>
          <p:nvSpPr>
            <p:cNvPr id="295" name="Google Shape;295;p8"/>
            <p:cNvSpPr/>
            <p:nvPr/>
          </p:nvSpPr>
          <p:spPr>
            <a:xfrm>
              <a:off x="6779527" y="2542946"/>
              <a:ext cx="345600" cy="288000"/>
            </a:xfrm>
            <a:prstGeom prst="downArrowCallout">
              <a:avLst>
                <a:gd fmla="val 25000" name="adj1"/>
                <a:gd fmla="val 25000" name="adj2"/>
                <a:gd fmla="val 25000" name="adj3"/>
                <a:gd fmla="val 75000" name="adj4"/>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96" name="Google Shape;296;p8"/>
            <p:cNvSpPr/>
            <p:nvPr/>
          </p:nvSpPr>
          <p:spPr>
            <a:xfrm>
              <a:off x="6824308" y="2565830"/>
              <a:ext cx="256200" cy="153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33">
                  <a:solidFill>
                    <a:schemeClr val="lt1"/>
                  </a:solidFill>
                </a:rPr>
                <a:t>0.884</a:t>
              </a:r>
              <a:endParaRPr/>
            </a:p>
          </p:txBody>
        </p:sp>
      </p:grpSp>
      <p:grpSp>
        <p:nvGrpSpPr>
          <p:cNvPr id="297" name="Google Shape;297;p8"/>
          <p:cNvGrpSpPr/>
          <p:nvPr/>
        </p:nvGrpSpPr>
        <p:grpSpPr>
          <a:xfrm>
            <a:off x="8119277" y="4134995"/>
            <a:ext cx="692492" cy="384037"/>
            <a:chOff x="6703460" y="2542946"/>
            <a:chExt cx="345641" cy="288035"/>
          </a:xfrm>
        </p:grpSpPr>
        <p:sp>
          <p:nvSpPr>
            <p:cNvPr id="298" name="Google Shape;298;p8"/>
            <p:cNvSpPr/>
            <p:nvPr/>
          </p:nvSpPr>
          <p:spPr>
            <a:xfrm>
              <a:off x="6703460" y="2542946"/>
              <a:ext cx="345641" cy="288035"/>
            </a:xfrm>
            <a:prstGeom prst="downArrowCallout">
              <a:avLst>
                <a:gd fmla="val 25000" name="adj1"/>
                <a:gd fmla="val 25000" name="adj2"/>
                <a:gd fmla="val 25000" name="adj3"/>
                <a:gd fmla="val 75000" name="adj4"/>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99" name="Google Shape;299;p8"/>
            <p:cNvSpPr/>
            <p:nvPr/>
          </p:nvSpPr>
          <p:spPr>
            <a:xfrm>
              <a:off x="6748241" y="2565830"/>
              <a:ext cx="256200" cy="153900"/>
            </a:xfrm>
            <a:prstGeom prst="rect">
              <a:avLst/>
            </a:prstGeom>
            <a:solidFill>
              <a:schemeClr val="dk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33">
                  <a:solidFill>
                    <a:schemeClr val="lt1"/>
                  </a:solidFill>
                </a:rPr>
                <a:t>0.284</a:t>
              </a:r>
              <a:endParaRPr/>
            </a:p>
          </p:txBody>
        </p:sp>
      </p:grpSp>
      <p:grpSp>
        <p:nvGrpSpPr>
          <p:cNvPr id="300" name="Google Shape;300;p8"/>
          <p:cNvGrpSpPr/>
          <p:nvPr/>
        </p:nvGrpSpPr>
        <p:grpSpPr>
          <a:xfrm>
            <a:off x="11282648" y="4791153"/>
            <a:ext cx="564849" cy="383990"/>
            <a:chOff x="6985643" y="2519002"/>
            <a:chExt cx="345600" cy="288000"/>
          </a:xfrm>
        </p:grpSpPr>
        <p:sp>
          <p:nvSpPr>
            <p:cNvPr id="301" name="Google Shape;301;p8"/>
            <p:cNvSpPr/>
            <p:nvPr/>
          </p:nvSpPr>
          <p:spPr>
            <a:xfrm>
              <a:off x="6985643" y="2519002"/>
              <a:ext cx="345600" cy="288000"/>
            </a:xfrm>
            <a:prstGeom prst="downArrowCallout">
              <a:avLst>
                <a:gd fmla="val 25000" name="adj1"/>
                <a:gd fmla="val 25000" name="adj2"/>
                <a:gd fmla="val 25000" name="adj3"/>
                <a:gd fmla="val 75000" name="adj4"/>
              </a:avLst>
            </a:prstGeom>
            <a:solidFill>
              <a:srgbClr val="1415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02" name="Google Shape;302;p8"/>
            <p:cNvSpPr/>
            <p:nvPr/>
          </p:nvSpPr>
          <p:spPr>
            <a:xfrm>
              <a:off x="7008037" y="2557344"/>
              <a:ext cx="300900" cy="153900"/>
            </a:xfrm>
            <a:prstGeom prst="rect">
              <a:avLst/>
            </a:prstGeom>
            <a:solidFill>
              <a:srgbClr val="141514"/>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33">
                  <a:solidFill>
                    <a:schemeClr val="lt1"/>
                  </a:solidFill>
                </a:rPr>
                <a:t>0.936</a:t>
              </a:r>
              <a:endParaRPr/>
            </a:p>
          </p:txBody>
        </p:sp>
      </p:grpSp>
      <p:sp>
        <p:nvSpPr>
          <p:cNvPr id="303" name="Google Shape;303;p8"/>
          <p:cNvSpPr txBox="1"/>
          <p:nvPr/>
        </p:nvSpPr>
        <p:spPr>
          <a:xfrm>
            <a:off x="755838" y="1457978"/>
            <a:ext cx="5122500" cy="1026000"/>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333">
                <a:solidFill>
                  <a:schemeClr val="dk2"/>
                </a:solidFill>
              </a:rPr>
              <a:t>Root mean squared error (RMSE) is the square root of the mean of the square of all of the error, and </a:t>
            </a:r>
            <a:r>
              <a:rPr b="1" lang="en-US" sz="1333">
                <a:solidFill>
                  <a:schemeClr val="dk2"/>
                </a:solidFill>
              </a:rPr>
              <a:t>a smaller value indicates a smaller error between prediction and actual value. </a:t>
            </a:r>
            <a:r>
              <a:rPr lang="en-US" sz="1333">
                <a:solidFill>
                  <a:schemeClr val="dk2"/>
                </a:solidFill>
              </a:rPr>
              <a:t>The use of RMSE is very common, and it is considered an excellent general-purpose error metric for numerical predictions.</a:t>
            </a:r>
            <a:endParaRPr sz="1333">
              <a:solidFill>
                <a:schemeClr val="dk2"/>
              </a:solidFill>
              <a:latin typeface="Arial"/>
              <a:ea typeface="Arial"/>
              <a:cs typeface="Arial"/>
              <a:sym typeface="Arial"/>
            </a:endParaRPr>
          </a:p>
        </p:txBody>
      </p:sp>
      <p:sp>
        <p:nvSpPr>
          <p:cNvPr id="304" name="Google Shape;304;p8"/>
          <p:cNvSpPr/>
          <p:nvPr/>
        </p:nvSpPr>
        <p:spPr>
          <a:xfrm>
            <a:off x="755838" y="1096317"/>
            <a:ext cx="692400" cy="287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867">
                <a:solidFill>
                  <a:schemeClr val="dk1"/>
                </a:solidFill>
                <a:latin typeface="Arial"/>
                <a:ea typeface="Arial"/>
                <a:cs typeface="Arial"/>
                <a:sym typeface="Arial"/>
              </a:rPr>
              <a:t>RMSE</a:t>
            </a:r>
            <a:endParaRPr b="1" sz="1867">
              <a:solidFill>
                <a:schemeClr val="accent1"/>
              </a:solidFill>
              <a:latin typeface="Arial"/>
              <a:ea typeface="Arial"/>
              <a:cs typeface="Arial"/>
              <a:sym typeface="Arial"/>
            </a:endParaRPr>
          </a:p>
        </p:txBody>
      </p:sp>
      <p:sp>
        <p:nvSpPr>
          <p:cNvPr id="305" name="Google Shape;305;p8"/>
          <p:cNvSpPr/>
          <p:nvPr/>
        </p:nvSpPr>
        <p:spPr>
          <a:xfrm>
            <a:off x="679638" y="2664440"/>
            <a:ext cx="1341600" cy="205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33">
                <a:solidFill>
                  <a:srgbClr val="00154E"/>
                </a:solidFill>
                <a:latin typeface="Arial"/>
                <a:ea typeface="Arial"/>
                <a:cs typeface="Arial"/>
                <a:sym typeface="Arial"/>
              </a:rPr>
              <a:t>Different Models</a:t>
            </a:r>
            <a:endParaRPr/>
          </a:p>
        </p:txBody>
      </p:sp>
      <p:sp>
        <p:nvSpPr>
          <p:cNvPr id="306" name="Google Shape;306;p8"/>
          <p:cNvSpPr/>
          <p:nvPr/>
        </p:nvSpPr>
        <p:spPr>
          <a:xfrm>
            <a:off x="457325" y="3256175"/>
            <a:ext cx="1111200" cy="205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33">
                <a:solidFill>
                  <a:schemeClr val="dk2"/>
                </a:solidFill>
                <a:latin typeface="Arial"/>
                <a:ea typeface="Arial"/>
                <a:cs typeface="Arial"/>
                <a:sym typeface="Arial"/>
              </a:rPr>
              <a:t>Decision Tree</a:t>
            </a:r>
            <a:endParaRPr/>
          </a:p>
        </p:txBody>
      </p:sp>
      <p:sp>
        <p:nvSpPr>
          <p:cNvPr id="307" name="Google Shape;307;p8"/>
          <p:cNvSpPr/>
          <p:nvPr/>
        </p:nvSpPr>
        <p:spPr>
          <a:xfrm flipH="1">
            <a:off x="1632450" y="3276500"/>
            <a:ext cx="4169700" cy="186300"/>
          </a:xfrm>
          <a:prstGeom prst="roundRect">
            <a:avLst>
              <a:gd fmla="val 16667"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08" name="Google Shape;308;p8"/>
          <p:cNvSpPr/>
          <p:nvPr/>
        </p:nvSpPr>
        <p:spPr>
          <a:xfrm flipH="1" rot="10800000">
            <a:off x="1642400" y="3276425"/>
            <a:ext cx="1924200" cy="186300"/>
          </a:xfrm>
          <a:prstGeom prst="roundRect">
            <a:avLst>
              <a:gd fmla="val 16667" name="adj"/>
            </a:avLst>
          </a:prstGeom>
          <a:solidFill>
            <a:schemeClr val="accent1"/>
          </a:solidFill>
          <a:ln>
            <a:noFill/>
          </a:ln>
        </p:spPr>
        <p:txBody>
          <a:bodyPr anchorCtr="0" anchor="ctr" bIns="0" lIns="121900" spcFirstLastPara="1" rIns="0" wrap="square" tIns="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309" name="Google Shape;309;p8"/>
          <p:cNvSpPr/>
          <p:nvPr/>
        </p:nvSpPr>
        <p:spPr>
          <a:xfrm>
            <a:off x="315125" y="3930100"/>
            <a:ext cx="1253400" cy="205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1333">
                <a:solidFill>
                  <a:schemeClr val="dk2"/>
                </a:solidFill>
                <a:latin typeface="Arial"/>
                <a:ea typeface="Arial"/>
                <a:cs typeface="Arial"/>
                <a:sym typeface="Arial"/>
              </a:rPr>
              <a:t>Random Forest</a:t>
            </a:r>
            <a:endParaRPr/>
          </a:p>
        </p:txBody>
      </p:sp>
      <p:sp>
        <p:nvSpPr>
          <p:cNvPr id="310" name="Google Shape;310;p8"/>
          <p:cNvSpPr/>
          <p:nvPr/>
        </p:nvSpPr>
        <p:spPr>
          <a:xfrm flipH="1">
            <a:off x="1632451" y="3936400"/>
            <a:ext cx="4169700" cy="186300"/>
          </a:xfrm>
          <a:prstGeom prst="roundRect">
            <a:avLst>
              <a:gd fmla="val 16667"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11" name="Google Shape;311;p8"/>
          <p:cNvSpPr/>
          <p:nvPr/>
        </p:nvSpPr>
        <p:spPr>
          <a:xfrm flipH="1" rot="10800000">
            <a:off x="1642400" y="3936325"/>
            <a:ext cx="1766400" cy="186300"/>
          </a:xfrm>
          <a:prstGeom prst="roundRect">
            <a:avLst>
              <a:gd fmla="val 16667" name="adj"/>
            </a:avLst>
          </a:prstGeom>
          <a:solidFill>
            <a:schemeClr val="accent2"/>
          </a:solidFill>
          <a:ln>
            <a:noFill/>
          </a:ln>
        </p:spPr>
        <p:txBody>
          <a:bodyPr anchorCtr="0" anchor="ctr" bIns="0" lIns="121900" spcFirstLastPara="1" rIns="0" wrap="square" tIns="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312" name="Google Shape;312;p8"/>
          <p:cNvSpPr/>
          <p:nvPr/>
        </p:nvSpPr>
        <p:spPr>
          <a:xfrm>
            <a:off x="94200" y="4586800"/>
            <a:ext cx="1519500" cy="205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33">
                <a:solidFill>
                  <a:schemeClr val="dk2"/>
                </a:solidFill>
                <a:latin typeface="Arial"/>
                <a:ea typeface="Arial"/>
                <a:cs typeface="Arial"/>
                <a:sym typeface="Arial"/>
              </a:rPr>
              <a:t>Linea</a:t>
            </a:r>
            <a:r>
              <a:rPr b="1" lang="en-US" sz="1333">
                <a:solidFill>
                  <a:schemeClr val="dk2"/>
                </a:solidFill>
              </a:rPr>
              <a:t>r </a:t>
            </a:r>
            <a:r>
              <a:rPr b="1" lang="en-US" sz="1333">
                <a:solidFill>
                  <a:schemeClr val="dk2"/>
                </a:solidFill>
                <a:latin typeface="Arial"/>
                <a:ea typeface="Arial"/>
                <a:cs typeface="Arial"/>
                <a:sym typeface="Arial"/>
              </a:rPr>
              <a:t>Regression</a:t>
            </a:r>
            <a:endParaRPr b="1" sz="1333">
              <a:solidFill>
                <a:srgbClr val="336AFF"/>
              </a:solidFill>
              <a:latin typeface="Arial"/>
              <a:ea typeface="Arial"/>
              <a:cs typeface="Arial"/>
              <a:sym typeface="Arial"/>
            </a:endParaRPr>
          </a:p>
        </p:txBody>
      </p:sp>
      <p:sp>
        <p:nvSpPr>
          <p:cNvPr id="313" name="Google Shape;313;p8"/>
          <p:cNvSpPr/>
          <p:nvPr/>
        </p:nvSpPr>
        <p:spPr>
          <a:xfrm flipH="1">
            <a:off x="1632451" y="4596300"/>
            <a:ext cx="4169700" cy="186300"/>
          </a:xfrm>
          <a:prstGeom prst="roundRect">
            <a:avLst>
              <a:gd fmla="val 16667"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14" name="Google Shape;314;p8"/>
          <p:cNvSpPr/>
          <p:nvPr/>
        </p:nvSpPr>
        <p:spPr>
          <a:xfrm flipH="1" rot="10800000">
            <a:off x="1642400" y="4603700"/>
            <a:ext cx="3651000" cy="178800"/>
          </a:xfrm>
          <a:prstGeom prst="roundRect">
            <a:avLst>
              <a:gd fmla="val 16667" name="adj"/>
            </a:avLst>
          </a:prstGeom>
          <a:solidFill>
            <a:srgbClr val="666666"/>
          </a:solidFill>
          <a:ln>
            <a:noFill/>
          </a:ln>
        </p:spPr>
        <p:txBody>
          <a:bodyPr anchorCtr="0" anchor="ctr" bIns="0" lIns="121900" spcFirstLastPara="1" rIns="0" wrap="square" tIns="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
        <p:nvSpPr>
          <p:cNvPr id="315" name="Google Shape;315;p8"/>
          <p:cNvSpPr/>
          <p:nvPr/>
        </p:nvSpPr>
        <p:spPr>
          <a:xfrm>
            <a:off x="123900" y="5243500"/>
            <a:ext cx="1519500" cy="2052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333">
                <a:solidFill>
                  <a:schemeClr val="dk2"/>
                </a:solidFill>
              </a:rPr>
              <a:t>Gradient Boosted</a:t>
            </a:r>
            <a:endParaRPr b="1" sz="1333">
              <a:solidFill>
                <a:schemeClr val="dk2"/>
              </a:solidFill>
            </a:endParaRPr>
          </a:p>
          <a:p>
            <a:pPr indent="0" lvl="0" marL="0" marR="0" rtl="0" algn="ctr">
              <a:spcBef>
                <a:spcPts val="0"/>
              </a:spcBef>
              <a:spcAft>
                <a:spcPts val="0"/>
              </a:spcAft>
              <a:buNone/>
            </a:pPr>
            <a:r>
              <a:rPr b="1" lang="en-US" sz="1333">
                <a:solidFill>
                  <a:schemeClr val="dk2"/>
                </a:solidFill>
              </a:rPr>
              <a:t>Tree</a:t>
            </a:r>
            <a:endParaRPr b="1" sz="1333">
              <a:solidFill>
                <a:schemeClr val="dk2"/>
              </a:solidFill>
            </a:endParaRPr>
          </a:p>
        </p:txBody>
      </p:sp>
      <p:sp>
        <p:nvSpPr>
          <p:cNvPr id="316" name="Google Shape;316;p8"/>
          <p:cNvSpPr/>
          <p:nvPr/>
        </p:nvSpPr>
        <p:spPr>
          <a:xfrm flipH="1">
            <a:off x="1632450" y="5256175"/>
            <a:ext cx="4169700" cy="186300"/>
          </a:xfrm>
          <a:prstGeom prst="roundRect">
            <a:avLst>
              <a:gd fmla="val 16667"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17" name="Google Shape;317;p8"/>
          <p:cNvSpPr/>
          <p:nvPr/>
        </p:nvSpPr>
        <p:spPr>
          <a:xfrm flipH="1" rot="10800000">
            <a:off x="1642400" y="5263500"/>
            <a:ext cx="946200" cy="198900"/>
          </a:xfrm>
          <a:prstGeom prst="roundRect">
            <a:avLst>
              <a:gd fmla="val 16667" name="adj"/>
            </a:avLst>
          </a:prstGeom>
          <a:solidFill>
            <a:srgbClr val="141514"/>
          </a:solidFill>
          <a:ln>
            <a:noFill/>
          </a:ln>
        </p:spPr>
        <p:txBody>
          <a:bodyPr anchorCtr="0" anchor="ctr" bIns="0" lIns="121900" spcFirstLastPara="1" rIns="0" wrap="square" tIns="0">
            <a:noAutofit/>
          </a:bodyPr>
          <a:lstStyle/>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grpSp>
        <p:nvGrpSpPr>
          <p:cNvPr id="318" name="Google Shape;318;p8"/>
          <p:cNvGrpSpPr/>
          <p:nvPr/>
        </p:nvGrpSpPr>
        <p:grpSpPr>
          <a:xfrm>
            <a:off x="3037437" y="2870499"/>
            <a:ext cx="1032134" cy="384019"/>
            <a:chOff x="5853004" y="2542984"/>
            <a:chExt cx="345600" cy="288000"/>
          </a:xfrm>
        </p:grpSpPr>
        <p:sp>
          <p:nvSpPr>
            <p:cNvPr id="319" name="Google Shape;319;p8"/>
            <p:cNvSpPr/>
            <p:nvPr/>
          </p:nvSpPr>
          <p:spPr>
            <a:xfrm>
              <a:off x="5853004" y="2542984"/>
              <a:ext cx="345600" cy="288000"/>
            </a:xfrm>
            <a:prstGeom prst="downArrowCallout">
              <a:avLst>
                <a:gd fmla="val 25000" name="adj1"/>
                <a:gd fmla="val 25000" name="adj2"/>
                <a:gd fmla="val 25000" name="adj3"/>
                <a:gd fmla="val 75000" name="adj4"/>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20" name="Google Shape;320;p8"/>
            <p:cNvSpPr/>
            <p:nvPr/>
          </p:nvSpPr>
          <p:spPr>
            <a:xfrm>
              <a:off x="5897701" y="2565868"/>
              <a:ext cx="256200" cy="153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a:solidFill>
                    <a:schemeClr val="lt1"/>
                  </a:solidFill>
                </a:rPr>
                <a:t>82697</a:t>
              </a:r>
              <a:endParaRPr b="1">
                <a:solidFill>
                  <a:schemeClr val="lt1"/>
                </a:solidFill>
              </a:endParaRPr>
            </a:p>
          </p:txBody>
        </p:sp>
      </p:grpSp>
      <p:grpSp>
        <p:nvGrpSpPr>
          <p:cNvPr id="321" name="Google Shape;321;p8"/>
          <p:cNvGrpSpPr/>
          <p:nvPr/>
        </p:nvGrpSpPr>
        <p:grpSpPr>
          <a:xfrm>
            <a:off x="2869724" y="3507599"/>
            <a:ext cx="1032134" cy="384019"/>
            <a:chOff x="6036040" y="2506517"/>
            <a:chExt cx="345600" cy="288000"/>
          </a:xfrm>
        </p:grpSpPr>
        <p:sp>
          <p:nvSpPr>
            <p:cNvPr id="322" name="Google Shape;322;p8"/>
            <p:cNvSpPr/>
            <p:nvPr/>
          </p:nvSpPr>
          <p:spPr>
            <a:xfrm>
              <a:off x="6036040" y="2506517"/>
              <a:ext cx="345600" cy="288000"/>
            </a:xfrm>
            <a:prstGeom prst="downArrowCallout">
              <a:avLst>
                <a:gd fmla="val 25000" name="adj1"/>
                <a:gd fmla="val 25000" name="adj2"/>
                <a:gd fmla="val 25000" name="adj3"/>
                <a:gd fmla="val 75000" name="adj4"/>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23" name="Google Shape;323;p8"/>
            <p:cNvSpPr/>
            <p:nvPr/>
          </p:nvSpPr>
          <p:spPr>
            <a:xfrm>
              <a:off x="6080821" y="2529401"/>
              <a:ext cx="256200" cy="153900"/>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a:solidFill>
                    <a:schemeClr val="lt1"/>
                  </a:solidFill>
                </a:rPr>
                <a:t>80512</a:t>
              </a:r>
              <a:endParaRPr b="1">
                <a:solidFill>
                  <a:schemeClr val="lt1"/>
                </a:solidFill>
              </a:endParaRPr>
            </a:p>
          </p:txBody>
        </p:sp>
      </p:grpSp>
      <p:grpSp>
        <p:nvGrpSpPr>
          <p:cNvPr id="324" name="Google Shape;324;p8"/>
          <p:cNvGrpSpPr/>
          <p:nvPr/>
        </p:nvGrpSpPr>
        <p:grpSpPr>
          <a:xfrm>
            <a:off x="4776424" y="4218499"/>
            <a:ext cx="900426" cy="384019"/>
            <a:chOff x="6703460" y="2542946"/>
            <a:chExt cx="345600" cy="288000"/>
          </a:xfrm>
        </p:grpSpPr>
        <p:sp>
          <p:nvSpPr>
            <p:cNvPr id="325" name="Google Shape;325;p8"/>
            <p:cNvSpPr/>
            <p:nvPr/>
          </p:nvSpPr>
          <p:spPr>
            <a:xfrm>
              <a:off x="6703460" y="2542946"/>
              <a:ext cx="345600" cy="288000"/>
            </a:xfrm>
            <a:prstGeom prst="downArrowCallout">
              <a:avLst>
                <a:gd fmla="val 25000" name="adj1"/>
                <a:gd fmla="val 25000" name="adj2"/>
                <a:gd fmla="val 25000" name="adj3"/>
                <a:gd fmla="val 75000" name="adj4"/>
              </a:avLst>
            </a:pr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26" name="Google Shape;326;p8"/>
            <p:cNvSpPr/>
            <p:nvPr/>
          </p:nvSpPr>
          <p:spPr>
            <a:xfrm>
              <a:off x="6748241" y="2565830"/>
              <a:ext cx="256200" cy="153900"/>
            </a:xfrm>
            <a:prstGeom prst="rect">
              <a:avLst/>
            </a:prstGeom>
            <a:solidFill>
              <a:srgbClr val="66666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a:solidFill>
                    <a:schemeClr val="lt1"/>
                  </a:solidFill>
                </a:rPr>
                <a:t>199822</a:t>
              </a:r>
              <a:endParaRPr b="1">
                <a:solidFill>
                  <a:schemeClr val="lt1"/>
                </a:solidFill>
              </a:endParaRPr>
            </a:p>
          </p:txBody>
        </p:sp>
      </p:grpSp>
      <p:grpSp>
        <p:nvGrpSpPr>
          <p:cNvPr id="327" name="Google Shape;327;p8"/>
          <p:cNvGrpSpPr/>
          <p:nvPr/>
        </p:nvGrpSpPr>
        <p:grpSpPr>
          <a:xfrm>
            <a:off x="2033562" y="4827324"/>
            <a:ext cx="1032134" cy="384019"/>
            <a:chOff x="6011208" y="2502823"/>
            <a:chExt cx="345600" cy="288000"/>
          </a:xfrm>
        </p:grpSpPr>
        <p:sp>
          <p:nvSpPr>
            <p:cNvPr id="328" name="Google Shape;328;p8"/>
            <p:cNvSpPr/>
            <p:nvPr/>
          </p:nvSpPr>
          <p:spPr>
            <a:xfrm>
              <a:off x="6011208" y="2502823"/>
              <a:ext cx="345600" cy="288000"/>
            </a:xfrm>
            <a:prstGeom prst="downArrowCallout">
              <a:avLst>
                <a:gd fmla="val 25000" name="adj1"/>
                <a:gd fmla="val 25000" name="adj2"/>
                <a:gd fmla="val 25000" name="adj3"/>
                <a:gd fmla="val 75000" name="adj4"/>
              </a:avLst>
            </a:prstGeom>
            <a:solidFill>
              <a:srgbClr val="1415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29" name="Google Shape;329;p8"/>
            <p:cNvSpPr/>
            <p:nvPr/>
          </p:nvSpPr>
          <p:spPr>
            <a:xfrm>
              <a:off x="6055988" y="2525707"/>
              <a:ext cx="256200" cy="153900"/>
            </a:xfrm>
            <a:prstGeom prst="rect">
              <a:avLst/>
            </a:prstGeom>
            <a:solidFill>
              <a:srgbClr val="14151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a:solidFill>
                    <a:schemeClr val="lt1"/>
                  </a:solidFill>
                </a:rPr>
                <a:t>59718</a:t>
              </a:r>
              <a:endParaRPr b="1">
                <a:solidFill>
                  <a:schemeClr val="lt1"/>
                </a:solidFill>
              </a:endParaRPr>
            </a:p>
          </p:txBody>
        </p:sp>
      </p:grpSp>
      <p:sp>
        <p:nvSpPr>
          <p:cNvPr id="330" name="Google Shape;330;p8"/>
          <p:cNvSpPr/>
          <p:nvPr/>
        </p:nvSpPr>
        <p:spPr>
          <a:xfrm>
            <a:off x="11382625" y="6099950"/>
            <a:ext cx="809400" cy="6870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8"/>
          <p:cNvPicPr preferRelativeResize="0"/>
          <p:nvPr/>
        </p:nvPicPr>
        <p:blipFill>
          <a:blip r:embed="rId3">
            <a:alphaModFix/>
          </a:blip>
          <a:stretch>
            <a:fillRect/>
          </a:stretch>
        </p:blipFill>
        <p:spPr>
          <a:xfrm>
            <a:off x="11438200" y="6150325"/>
            <a:ext cx="623349" cy="623349"/>
          </a:xfrm>
          <a:prstGeom prst="rect">
            <a:avLst/>
          </a:prstGeom>
          <a:noFill/>
          <a:ln>
            <a:noFill/>
          </a:ln>
        </p:spPr>
      </p:pic>
      <p:sp>
        <p:nvSpPr>
          <p:cNvPr id="332" name="Google Shape;332;p8"/>
          <p:cNvSpPr/>
          <p:nvPr/>
        </p:nvSpPr>
        <p:spPr>
          <a:xfrm>
            <a:off x="1802075" y="5879875"/>
            <a:ext cx="9171000" cy="917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633">
                <a:solidFill>
                  <a:srgbClr val="141514"/>
                </a:solidFill>
              </a:rPr>
              <a:t>Best Model:</a:t>
            </a:r>
            <a:r>
              <a:rPr b="1" lang="en-US" sz="1633">
                <a:solidFill>
                  <a:srgbClr val="D40031"/>
                </a:solidFill>
              </a:rPr>
              <a:t> Gradient Boosted Tree (GBTRegressor)</a:t>
            </a:r>
            <a:endParaRPr b="1" sz="1633">
              <a:solidFill>
                <a:srgbClr val="D40031"/>
              </a:solidFill>
            </a:endParaRPr>
          </a:p>
          <a:p>
            <a:pPr indent="0" lvl="0" marL="0" marR="0" rtl="0" algn="l">
              <a:spcBef>
                <a:spcPts val="0"/>
              </a:spcBef>
              <a:spcAft>
                <a:spcPts val="0"/>
              </a:spcAft>
              <a:buNone/>
            </a:pPr>
            <a:r>
              <a:rPr b="1" lang="en-US" sz="1633">
                <a:solidFill>
                  <a:srgbClr val="141514"/>
                </a:solidFill>
              </a:rPr>
              <a:t>Top 4 Important Features:</a:t>
            </a:r>
            <a:r>
              <a:rPr b="1" lang="en-US" sz="1633">
                <a:solidFill>
                  <a:srgbClr val="D40031"/>
                </a:solidFill>
              </a:rPr>
              <a:t> buildingqualitytypeid, unitcnt, calculatedfinishedsquarefeet, </a:t>
            </a:r>
            <a:endParaRPr b="1" sz="1633">
              <a:solidFill>
                <a:srgbClr val="D40031"/>
              </a:solidFill>
            </a:endParaRPr>
          </a:p>
          <a:p>
            <a:pPr indent="0" lvl="0" marL="2286000" marR="0" rtl="0" algn="l">
              <a:spcBef>
                <a:spcPts val="0"/>
              </a:spcBef>
              <a:spcAft>
                <a:spcPts val="0"/>
              </a:spcAft>
              <a:buNone/>
            </a:pPr>
            <a:r>
              <a:rPr b="1" lang="en-US" sz="1633">
                <a:solidFill>
                  <a:srgbClr val="D40031"/>
                </a:solidFill>
              </a:rPr>
              <a:t>      propertylandusetypeid</a:t>
            </a:r>
            <a:endParaRPr b="1" sz="1633">
              <a:solidFill>
                <a:srgbClr val="D40031"/>
              </a:solidFill>
            </a:endParaRPr>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500"/>
                                        <p:tgtEl>
                                          <p:spTgt spid="277"/>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2" presetSubtype="2">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500"/>
                                        <p:tgtEl>
                                          <p:spTgt spid="304"/>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9"/>
          <p:cNvSpPr txBox="1"/>
          <p:nvPr>
            <p:ph type="ctrTitle"/>
          </p:nvPr>
        </p:nvSpPr>
        <p:spPr>
          <a:xfrm>
            <a:off x="1620945" y="2601118"/>
            <a:ext cx="5876785" cy="1655763"/>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lt1"/>
              </a:buClr>
              <a:buSzPts val="5400"/>
              <a:buFont typeface="Arial"/>
              <a:buNone/>
            </a:pPr>
            <a:r>
              <a:rPr lang="en-US"/>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UIC">
  <a:themeElements>
    <a:clrScheme name="UIC">
      <a:dk1>
        <a:srgbClr val="575757"/>
      </a:dk1>
      <a:lt1>
        <a:srgbClr val="FFFFFF"/>
      </a:lt1>
      <a:dk2>
        <a:srgbClr val="001D69"/>
      </a:dk2>
      <a:lt2>
        <a:srgbClr val="F2F7EB"/>
      </a:lt2>
      <a:accent1>
        <a:srgbClr val="D40032"/>
      </a:accent1>
      <a:accent2>
        <a:srgbClr val="001E61"/>
      </a:accent2>
      <a:accent3>
        <a:srgbClr val="41B6E5"/>
      </a:accent3>
      <a:accent4>
        <a:srgbClr val="FFBE3E"/>
      </a:accent4>
      <a:accent5>
        <a:srgbClr val="0085AD"/>
      </a:accent5>
      <a:accent6>
        <a:srgbClr val="D0D2CF"/>
      </a:accent6>
      <a:hlink>
        <a:srgbClr val="41B6E6"/>
      </a:hlink>
      <a:folHlink>
        <a:srgbClr val="001E6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2020-05-04T17:53:51Z</dcterms:created>
  <dc:creator>Jamie Campbell</dc:creator>
</cp:coreProperties>
</file>